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9"/>
  </p:notesMasterIdLst>
  <p:sldIdLst>
    <p:sldId id="257" r:id="rId2"/>
    <p:sldId id="256" r:id="rId3"/>
    <p:sldId id="336" r:id="rId4"/>
    <p:sldId id="337"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289" r:id="rId27"/>
    <p:sldId id="26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00FF7-649E-4E03-BD2E-82A95D9F3CE8}" type="datetimeFigureOut">
              <a:rPr lang="ru-KZ" smtClean="0"/>
              <a:t>11/07/2025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93926-22FB-4C9E-A6DA-E89D3422E61C}" type="slidenum">
              <a:rPr lang="ru-KZ" smtClean="0"/>
              <a:t>‹#›</a:t>
            </a:fld>
            <a:endParaRPr lang="ru-KZ"/>
          </a:p>
        </p:txBody>
      </p:sp>
    </p:spTree>
    <p:extLst>
      <p:ext uri="{BB962C8B-B14F-4D97-AF65-F5344CB8AC3E}">
        <p14:creationId xmlns:p14="http://schemas.microsoft.com/office/powerpoint/2010/main" val="53310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B0681F3-F1C5-4083-BF0E-EC5E4DD76053}" type="slidenum">
              <a:rPr lang="ru-RU" smtClean="0"/>
              <a:t>1</a:t>
            </a:fld>
            <a:endParaRPr lang="ru-RU"/>
          </a:p>
        </p:txBody>
      </p:sp>
    </p:spTree>
    <p:extLst>
      <p:ext uri="{BB962C8B-B14F-4D97-AF65-F5344CB8AC3E}">
        <p14:creationId xmlns:p14="http://schemas.microsoft.com/office/powerpoint/2010/main" val="48023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26B5266-BBEB-4908-A7EC-ABB5AFAED1B9}" type="datetimeFigureOut">
              <a:rPr lang="ru-KZ" smtClean="0"/>
              <a:t>11/07/2025</a:t>
            </a:fld>
            <a:endParaRPr lang="ru-K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ru-K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C610151-5552-4754-A1E8-4F3F5BBD5364}" type="slidenum">
              <a:rPr lang="ru-KZ" smtClean="0"/>
              <a:t>‹#›</a:t>
            </a:fld>
            <a:endParaRPr lang="ru-K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43613914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26B5266-BBEB-4908-A7EC-ABB5AFAED1B9}" type="datetimeFigureOut">
              <a:rPr lang="ru-KZ" smtClean="0"/>
              <a:t>11/07/2025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387177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26B5266-BBEB-4908-A7EC-ABB5AFAED1B9}" type="datetimeFigureOut">
              <a:rPr lang="ru-KZ" smtClean="0"/>
              <a:t>11/07/2025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56622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26B5266-BBEB-4908-A7EC-ABB5AFAED1B9}" type="datetimeFigureOut">
              <a:rPr lang="ru-KZ" smtClean="0"/>
              <a:t>11/07/2025</a:t>
            </a:fld>
            <a:endParaRPr lang="ru-KZ"/>
          </a:p>
        </p:txBody>
      </p:sp>
      <p:sp>
        <p:nvSpPr>
          <p:cNvPr id="5" name="Footer Placeholder 4"/>
          <p:cNvSpPr>
            <a:spLocks noGrp="1"/>
          </p:cNvSpPr>
          <p:nvPr>
            <p:ph type="ftr" sz="quarter" idx="11"/>
          </p:nvPr>
        </p:nvSpPr>
        <p:spPr/>
        <p:txBody>
          <a:bodyPr/>
          <a:lstStyle/>
          <a:p>
            <a:endParaRPr lang="ru-KZ"/>
          </a:p>
        </p:txBody>
      </p:sp>
      <p:sp>
        <p:nvSpPr>
          <p:cNvPr id="6" name="Slide Number Placeholder 5"/>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294689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26B5266-BBEB-4908-A7EC-ABB5AFAED1B9}" type="datetimeFigureOut">
              <a:rPr lang="ru-KZ" smtClean="0"/>
              <a:t>11/07/2025</a:t>
            </a:fld>
            <a:endParaRPr lang="ru-K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ru-K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C610151-5552-4754-A1E8-4F3F5BBD5364}" type="slidenum">
              <a:rPr lang="ru-KZ" smtClean="0"/>
              <a:t>‹#›</a:t>
            </a:fld>
            <a:endParaRPr lang="ru-K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457044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26B5266-BBEB-4908-A7EC-ABB5AFAED1B9}" type="datetimeFigureOut">
              <a:rPr lang="ru-KZ" smtClean="0"/>
              <a:t>11/07/2025</a:t>
            </a:fld>
            <a:endParaRPr lang="ru-KZ"/>
          </a:p>
        </p:txBody>
      </p:sp>
      <p:sp>
        <p:nvSpPr>
          <p:cNvPr id="6" name="Footer Placeholder 5"/>
          <p:cNvSpPr>
            <a:spLocks noGrp="1"/>
          </p:cNvSpPr>
          <p:nvPr>
            <p:ph type="ftr" sz="quarter" idx="11"/>
          </p:nvPr>
        </p:nvSpPr>
        <p:spPr/>
        <p:txBody>
          <a:bodyPr/>
          <a:lstStyle/>
          <a:p>
            <a:endParaRPr lang="ru-KZ"/>
          </a:p>
        </p:txBody>
      </p:sp>
      <p:sp>
        <p:nvSpPr>
          <p:cNvPr id="7" name="Slide Number Placeholder 6"/>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79566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26B5266-BBEB-4908-A7EC-ABB5AFAED1B9}" type="datetimeFigureOut">
              <a:rPr lang="ru-KZ" smtClean="0"/>
              <a:t>11/07/2025</a:t>
            </a:fld>
            <a:endParaRPr lang="ru-KZ"/>
          </a:p>
        </p:txBody>
      </p:sp>
      <p:sp>
        <p:nvSpPr>
          <p:cNvPr id="8" name="Footer Placeholder 7"/>
          <p:cNvSpPr>
            <a:spLocks noGrp="1"/>
          </p:cNvSpPr>
          <p:nvPr>
            <p:ph type="ftr" sz="quarter" idx="11"/>
          </p:nvPr>
        </p:nvSpPr>
        <p:spPr/>
        <p:txBody>
          <a:bodyPr/>
          <a:lstStyle/>
          <a:p>
            <a:endParaRPr lang="ru-KZ"/>
          </a:p>
        </p:txBody>
      </p:sp>
      <p:sp>
        <p:nvSpPr>
          <p:cNvPr id="9" name="Slide Number Placeholder 8"/>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153029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26B5266-BBEB-4908-A7EC-ABB5AFAED1B9}" type="datetimeFigureOut">
              <a:rPr lang="ru-KZ" smtClean="0"/>
              <a:t>11/07/2025</a:t>
            </a:fld>
            <a:endParaRPr lang="ru-KZ"/>
          </a:p>
        </p:txBody>
      </p:sp>
      <p:sp>
        <p:nvSpPr>
          <p:cNvPr id="4" name="Footer Placeholder 3"/>
          <p:cNvSpPr>
            <a:spLocks noGrp="1"/>
          </p:cNvSpPr>
          <p:nvPr>
            <p:ph type="ftr" sz="quarter" idx="11"/>
          </p:nvPr>
        </p:nvSpPr>
        <p:spPr/>
        <p:txBody>
          <a:bodyPr/>
          <a:lstStyle/>
          <a:p>
            <a:endParaRPr lang="ru-KZ"/>
          </a:p>
        </p:txBody>
      </p:sp>
      <p:sp>
        <p:nvSpPr>
          <p:cNvPr id="5" name="Slide Number Placeholder 4"/>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114772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B5266-BBEB-4908-A7EC-ABB5AFAED1B9}" type="datetimeFigureOut">
              <a:rPr lang="ru-KZ" smtClean="0"/>
              <a:t>11/07/2025</a:t>
            </a:fld>
            <a:endParaRPr lang="ru-KZ"/>
          </a:p>
        </p:txBody>
      </p:sp>
      <p:sp>
        <p:nvSpPr>
          <p:cNvPr id="3" name="Footer Placeholder 2"/>
          <p:cNvSpPr>
            <a:spLocks noGrp="1"/>
          </p:cNvSpPr>
          <p:nvPr>
            <p:ph type="ftr" sz="quarter" idx="11"/>
          </p:nvPr>
        </p:nvSpPr>
        <p:spPr/>
        <p:txBody>
          <a:bodyPr/>
          <a:lstStyle/>
          <a:p>
            <a:endParaRPr lang="ru-KZ"/>
          </a:p>
        </p:txBody>
      </p:sp>
      <p:sp>
        <p:nvSpPr>
          <p:cNvPr id="4" name="Slide Number Placeholder 3"/>
          <p:cNvSpPr>
            <a:spLocks noGrp="1"/>
          </p:cNvSpPr>
          <p:nvPr>
            <p:ph type="sldNum" sz="quarter" idx="12"/>
          </p:nvPr>
        </p:nvSpPr>
        <p:spPr/>
        <p:txBody>
          <a:bodyPr/>
          <a:lstStyle/>
          <a:p>
            <a:fld id="{BC610151-5552-4754-A1E8-4F3F5BBD5364}" type="slidenum">
              <a:rPr lang="ru-KZ" smtClean="0"/>
              <a:t>‹#›</a:t>
            </a:fld>
            <a:endParaRPr lang="ru-KZ"/>
          </a:p>
        </p:txBody>
      </p:sp>
    </p:spTree>
    <p:extLst>
      <p:ext uri="{BB962C8B-B14F-4D97-AF65-F5344CB8AC3E}">
        <p14:creationId xmlns:p14="http://schemas.microsoft.com/office/powerpoint/2010/main" val="156235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26B5266-BBEB-4908-A7EC-ABB5AFAED1B9}" type="datetimeFigureOut">
              <a:rPr lang="ru-KZ" smtClean="0"/>
              <a:t>11/07/2025</a:t>
            </a:fld>
            <a:endParaRPr lang="ru-K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ru-K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C610151-5552-4754-A1E8-4F3F5BBD5364}" type="slidenum">
              <a:rPr lang="ru-KZ" smtClean="0"/>
              <a:t>‹#›</a:t>
            </a:fld>
            <a:endParaRPr lang="ru-K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8391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26B5266-BBEB-4908-A7EC-ABB5AFAED1B9}" type="datetimeFigureOut">
              <a:rPr lang="ru-KZ" smtClean="0"/>
              <a:t>11/07/2025</a:t>
            </a:fld>
            <a:endParaRPr lang="ru-K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C610151-5552-4754-A1E8-4F3F5BBD5364}" type="slidenum">
              <a:rPr lang="ru-KZ" smtClean="0"/>
              <a:t>‹#›</a:t>
            </a:fld>
            <a:endParaRPr lang="ru-K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042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26B5266-BBEB-4908-A7EC-ABB5AFAED1B9}" type="datetimeFigureOut">
              <a:rPr lang="ru-KZ" smtClean="0"/>
              <a:t>11/07/2025</a:t>
            </a:fld>
            <a:endParaRPr lang="ru-K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ru-K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C610151-5552-4754-A1E8-4F3F5BBD5364}" type="slidenum">
              <a:rPr lang="ru-KZ" smtClean="0"/>
              <a:t>‹#›</a:t>
            </a:fld>
            <a:endParaRPr lang="ru-K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62303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kk.wikipedia.org/wiki/%D0%A2%D0%B0%D1%83" TargetMode="External"/><Relationship Id="rId3" Type="http://schemas.openxmlformats.org/officeDocument/2006/relationships/hyperlink" Target="https://kk.wikipedia.org/wiki/%D0%A2%D0%BE%D0%BF%D1%8B%D1%80%D0%B0%D2%9B" TargetMode="External"/><Relationship Id="rId7" Type="http://schemas.openxmlformats.org/officeDocument/2006/relationships/hyperlink" Target="https://kk.wikipedia.org/wiki/%D0%A1%D0%BE%D0%BB%D1%82%D2%AF%D1%81%D1%82%D1%96%D0%BA" TargetMode="External"/><Relationship Id="rId2" Type="http://schemas.openxmlformats.org/officeDocument/2006/relationships/hyperlink" Target="https://kk.wikipedia.org/wiki/%D0%A8%D0%B0%D0%BB%D2%93%D1%8B%D0%BD" TargetMode="External"/><Relationship Id="rId1" Type="http://schemas.openxmlformats.org/officeDocument/2006/relationships/slideLayout" Target="../slideLayouts/slideLayout2.xml"/><Relationship Id="rId6" Type="http://schemas.openxmlformats.org/officeDocument/2006/relationships/hyperlink" Target="https://kk.wikipedia.org/w/index.php?title=%D0%94%D0%B0%D2%9B%D1%8B%D0%BB&amp;action=edit&amp;redlink=1" TargetMode="External"/><Relationship Id="rId5" Type="http://schemas.openxmlformats.org/officeDocument/2006/relationships/hyperlink" Target="https://kk.wikipedia.org/wiki/%D0%A8%D3%A9%D0%BF" TargetMode="External"/><Relationship Id="rId10" Type="http://schemas.openxmlformats.org/officeDocument/2006/relationships/image" Target="../media/image14.png"/><Relationship Id="rId4" Type="http://schemas.openxmlformats.org/officeDocument/2006/relationships/hyperlink" Target="https://kk.wikipedia.org/wiki/%D0%90%D1%81%D1%82%D1%8B%D2%9B_%D1%82%D2%B1%D2%9B%D1%8B%D0%BC%D0%B4%D0%B0%D1%81%D1%8B" TargetMode="Externa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4709" y="166938"/>
            <a:ext cx="11617291" cy="1678658"/>
          </a:xfrm>
        </p:spPr>
        <p:txBody>
          <a:bodyPr>
            <a:noAutofit/>
          </a:bodyPr>
          <a:lstStyle/>
          <a:p>
            <a:pPr marL="0" indent="0" algn="ctr">
              <a:lnSpc>
                <a:spcPct val="100000"/>
              </a:lnSpc>
              <a:spcBef>
                <a:spcPts val="0"/>
              </a:spcBef>
              <a:spcAft>
                <a:spcPts val="0"/>
              </a:spcAft>
              <a:buNone/>
            </a:pPr>
            <a:r>
              <a:rPr lang="kk-KZ" sz="1800" dirty="0">
                <a:solidFill>
                  <a:prstClr val="black">
                    <a:lumMod val="95000"/>
                    <a:lumOff val="5000"/>
                  </a:prstClr>
                </a:solidFill>
                <a:latin typeface="Comic Sans MS" panose="030F0702030302020204" pitchFamily="66" charset="0"/>
                <a:ea typeface="+mj-ea"/>
                <a:cs typeface="Arial" panose="020B0604020202020204" pitchFamily="34" charset="0"/>
              </a:rPr>
              <a:t>ҚАЗАҚСТАН РЕСПУБЛИКАСЫНЫҢ БІЛІМ ЖӘНЕ ҒЫЛЫМ </a:t>
            </a:r>
            <a:r>
              <a:rPr lang="kk-KZ" sz="1800" dirty="0" smtClean="0">
                <a:solidFill>
                  <a:prstClr val="black">
                    <a:lumMod val="95000"/>
                    <a:lumOff val="5000"/>
                  </a:prstClr>
                </a:solidFill>
                <a:latin typeface="Comic Sans MS" panose="030F0702030302020204" pitchFamily="66" charset="0"/>
                <a:ea typeface="+mj-ea"/>
                <a:cs typeface="Arial" panose="020B0604020202020204" pitchFamily="34" charset="0"/>
              </a:rPr>
              <a:t>МИНИСТРЛІГІ</a:t>
            </a:r>
            <a:endParaRPr lang="en-US" sz="1800" dirty="0" smtClean="0">
              <a:solidFill>
                <a:prstClr val="black">
                  <a:lumMod val="95000"/>
                  <a:lumOff val="5000"/>
                </a:prstClr>
              </a:solidFill>
              <a:latin typeface="Comic Sans MS" panose="030F0702030302020204" pitchFamily="66" charset="0"/>
              <a:ea typeface="+mj-ea"/>
              <a:cs typeface="Arial" panose="020B0604020202020204" pitchFamily="34" charset="0"/>
            </a:endParaRPr>
          </a:p>
          <a:p>
            <a:pPr marL="0" indent="0" algn="ctr">
              <a:lnSpc>
                <a:spcPct val="100000"/>
              </a:lnSpc>
              <a:spcBef>
                <a:spcPts val="0"/>
              </a:spcBef>
              <a:spcAft>
                <a:spcPts val="0"/>
              </a:spcAft>
              <a:buNone/>
            </a:pPr>
            <a:r>
              <a:rPr lang="kk-KZ" sz="1800" dirty="0" smtClean="0">
                <a:solidFill>
                  <a:prstClr val="black">
                    <a:lumMod val="95000"/>
                    <a:lumOff val="5000"/>
                  </a:prstClr>
                </a:solidFill>
                <a:latin typeface="Comic Sans MS" panose="030F0702030302020204" pitchFamily="66" charset="0"/>
                <a:ea typeface="+mj-ea"/>
                <a:cs typeface="Arial" panose="020B0604020202020204" pitchFamily="34" charset="0"/>
              </a:rPr>
              <a:t>ӘЛ-ФАРАБИ </a:t>
            </a:r>
            <a:r>
              <a:rPr lang="kk-KZ" sz="1800" dirty="0">
                <a:solidFill>
                  <a:prstClr val="black">
                    <a:lumMod val="95000"/>
                    <a:lumOff val="5000"/>
                  </a:prstClr>
                </a:solidFill>
                <a:latin typeface="Comic Sans MS" panose="030F0702030302020204" pitchFamily="66" charset="0"/>
                <a:ea typeface="+mj-ea"/>
                <a:cs typeface="Arial" panose="020B0604020202020204" pitchFamily="34" charset="0"/>
              </a:rPr>
              <a:t>АТЫНДАҒЫ ҚАЗАҚ ҰЛТТЫҚ </a:t>
            </a:r>
            <a:r>
              <a:rPr lang="kk-KZ" sz="1800" dirty="0" smtClean="0">
                <a:solidFill>
                  <a:prstClr val="black">
                    <a:lumMod val="95000"/>
                    <a:lumOff val="5000"/>
                  </a:prstClr>
                </a:solidFill>
                <a:latin typeface="Comic Sans MS" panose="030F0702030302020204" pitchFamily="66" charset="0"/>
                <a:ea typeface="+mj-ea"/>
                <a:cs typeface="Arial" panose="020B0604020202020204" pitchFamily="34" charset="0"/>
              </a:rPr>
              <a:t>УНИВЕРСИТЕТІ</a:t>
            </a:r>
            <a:endParaRPr lang="en-US" sz="1800" dirty="0" smtClean="0">
              <a:solidFill>
                <a:prstClr val="black">
                  <a:lumMod val="95000"/>
                  <a:lumOff val="5000"/>
                </a:prstClr>
              </a:solidFill>
              <a:latin typeface="Comic Sans MS" panose="030F0702030302020204" pitchFamily="66" charset="0"/>
              <a:ea typeface="+mj-ea"/>
              <a:cs typeface="Arial" panose="020B0604020202020204" pitchFamily="34" charset="0"/>
            </a:endParaRPr>
          </a:p>
          <a:p>
            <a:pPr marL="0" indent="0" algn="ctr">
              <a:lnSpc>
                <a:spcPct val="100000"/>
              </a:lnSpc>
              <a:spcBef>
                <a:spcPts val="0"/>
              </a:spcBef>
              <a:spcAft>
                <a:spcPts val="0"/>
              </a:spcAft>
              <a:buNone/>
            </a:pPr>
            <a:r>
              <a:rPr lang="kk-KZ" sz="1800" dirty="0" smtClean="0">
                <a:solidFill>
                  <a:prstClr val="black">
                    <a:lumMod val="95000"/>
                    <a:lumOff val="5000"/>
                  </a:prstClr>
                </a:solidFill>
                <a:latin typeface="Comic Sans MS" panose="030F0702030302020204" pitchFamily="66" charset="0"/>
                <a:ea typeface="+mj-ea"/>
                <a:cs typeface="Arial" panose="020B0604020202020204" pitchFamily="34" charset="0"/>
              </a:rPr>
              <a:t>БИОЛОГИЯ </a:t>
            </a:r>
            <a:r>
              <a:rPr lang="kk-KZ" sz="1800" dirty="0">
                <a:solidFill>
                  <a:prstClr val="black">
                    <a:lumMod val="95000"/>
                    <a:lumOff val="5000"/>
                  </a:prstClr>
                </a:solidFill>
                <a:latin typeface="Comic Sans MS" panose="030F0702030302020204" pitchFamily="66" charset="0"/>
                <a:ea typeface="+mj-ea"/>
                <a:cs typeface="Arial" panose="020B0604020202020204" pitchFamily="34" charset="0"/>
              </a:rPr>
              <a:t>ЖӘНЕ БИОТЕХНОЛОГИЯ ФАКУЛЬТЕТІ</a:t>
            </a:r>
          </a:p>
          <a:p>
            <a:pPr marL="0" indent="0" algn="ctr">
              <a:lnSpc>
                <a:spcPct val="100000"/>
              </a:lnSpc>
              <a:spcBef>
                <a:spcPts val="0"/>
              </a:spcBef>
              <a:spcAft>
                <a:spcPts val="0"/>
              </a:spcAft>
              <a:buNone/>
            </a:pPr>
            <a:r>
              <a:rPr lang="kk-KZ" sz="1800" dirty="0" smtClean="0">
                <a:solidFill>
                  <a:prstClr val="black">
                    <a:lumMod val="95000"/>
                    <a:lumOff val="5000"/>
                  </a:prstClr>
                </a:solidFill>
                <a:latin typeface="Comic Sans MS" panose="030F0702030302020204" pitchFamily="66" charset="0"/>
                <a:ea typeface="+mj-ea"/>
                <a:cs typeface="Arial" panose="020B0604020202020204" pitchFamily="34" charset="0"/>
              </a:rPr>
              <a:t>БОТАНИКА ЖӘНЕ АГРОЭКОЛОГИЯ КАФЕДРАСЫ</a:t>
            </a:r>
          </a:p>
          <a:p>
            <a:pPr marL="0" indent="0" algn="ctr">
              <a:buNone/>
            </a:pPr>
            <a:endParaRPr lang="ru-RU" sz="1400" dirty="0"/>
          </a:p>
        </p:txBody>
      </p:sp>
      <p:sp>
        <p:nvSpPr>
          <p:cNvPr id="4" name="Прямоугольник 3"/>
          <p:cNvSpPr/>
          <p:nvPr/>
        </p:nvSpPr>
        <p:spPr>
          <a:xfrm>
            <a:off x="1280161" y="2736502"/>
            <a:ext cx="9759150" cy="1384995"/>
          </a:xfrm>
          <a:prstGeom prst="rect">
            <a:avLst/>
          </a:prstGeom>
        </p:spPr>
        <p:txBody>
          <a:bodyPr wrap="square">
            <a:spAutoFit/>
          </a:bodyPr>
          <a:lstStyle/>
          <a:p>
            <a:pPr algn="ctr" eaLnBrk="0" hangingPunct="0"/>
            <a:r>
              <a:rPr lang="kk-KZ" sz="2800" dirty="0" smtClean="0">
                <a:latin typeface="Comic Sans MS" panose="030F0702030302020204" pitchFamily="66" charset="0"/>
              </a:rPr>
              <a:t>Тақырыбы</a:t>
            </a:r>
            <a:r>
              <a:rPr lang="kk-KZ" sz="2800" dirty="0">
                <a:latin typeface="Comic Sans MS" panose="030F0702030302020204" pitchFamily="66" charset="0"/>
              </a:rPr>
              <a:t>: </a:t>
            </a:r>
            <a:r>
              <a:rPr lang="kk-KZ" sz="2800" dirty="0">
                <a:latin typeface="Comic Sans MS" panose="030F0702030302020204" pitchFamily="66" charset="0"/>
              </a:rPr>
              <a:t>Солтүстік шалғынды және оңтүстік астық тұқымдасты жартылай далалы зоналардың өсімдіктерімен  танысу</a:t>
            </a:r>
            <a:r>
              <a:rPr lang="kk-KZ" sz="2800" dirty="0" smtClean="0">
                <a:latin typeface="Comic Sans MS" panose="030F0702030302020204" pitchFamily="66" charset="0"/>
              </a:rPr>
              <a:t>.</a:t>
            </a:r>
            <a:endParaRPr lang="kk-KZ" sz="2800" b="1" dirty="0">
              <a:latin typeface="Comic Sans MS" panose="030F0702030302020204" pitchFamily="66" charset="0"/>
              <a:cs typeface="Times New Roman"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61" y="166939"/>
            <a:ext cx="1491530" cy="1661862"/>
          </a:xfrm>
          <a:prstGeom prst="rect">
            <a:avLst/>
          </a:prstGeom>
        </p:spPr>
      </p:pic>
      <p:pic>
        <p:nvPicPr>
          <p:cNvPr id="7" name="Рисунок 6">
            <a:extLst>
              <a:ext uri="{FF2B5EF4-FFF2-40B4-BE49-F238E27FC236}">
                <a16:creationId xmlns:a16="http://schemas.microsoft.com/office/drawing/2014/main" id="{E4CBA9E7-392A-A422-6E27-CCC2F09DD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672" y="156190"/>
            <a:ext cx="1689328" cy="1678658"/>
          </a:xfrm>
          <a:prstGeom prst="rect">
            <a:avLst/>
          </a:prstGeom>
        </p:spPr>
      </p:pic>
      <p:sp>
        <p:nvSpPr>
          <p:cNvPr id="10" name="TextBox 9">
            <a:extLst>
              <a:ext uri="{FF2B5EF4-FFF2-40B4-BE49-F238E27FC236}">
                <a16:creationId xmlns:a16="http://schemas.microsoft.com/office/drawing/2014/main" id="{5742053D-4F51-BAE2-102E-74AD13C8E3D4}"/>
              </a:ext>
            </a:extLst>
          </p:cNvPr>
          <p:cNvSpPr txBox="1"/>
          <p:nvPr/>
        </p:nvSpPr>
        <p:spPr>
          <a:xfrm>
            <a:off x="8457988" y="5617028"/>
            <a:ext cx="3344185" cy="646331"/>
          </a:xfrm>
          <a:prstGeom prst="rect">
            <a:avLst/>
          </a:prstGeom>
          <a:noFill/>
        </p:spPr>
        <p:txBody>
          <a:bodyPr wrap="none" rtlCol="0">
            <a:spAutoFit/>
          </a:bodyPr>
          <a:lstStyle/>
          <a:p>
            <a:r>
              <a:rPr lang="kk-KZ" dirty="0" smtClean="0">
                <a:latin typeface="Comic Sans MS" panose="030F0702030302020204" pitchFamily="66" charset="0"/>
                <a:cs typeface="Times New Roman" panose="02020603050405020304" pitchFamily="18" charset="0"/>
              </a:rPr>
              <a:t>Дәріскер: </a:t>
            </a:r>
            <a:r>
              <a:rPr lang="kk-KZ" dirty="0">
                <a:latin typeface="Comic Sans MS" panose="030F0702030302020204" pitchFamily="66" charset="0"/>
                <a:cs typeface="Times New Roman" panose="02020603050405020304" pitchFamily="18" charset="0"/>
              </a:rPr>
              <a:t>б.ғ.к., профессор </a:t>
            </a:r>
          </a:p>
          <a:p>
            <a:r>
              <a:rPr lang="kk-KZ" dirty="0">
                <a:latin typeface="Comic Sans MS" panose="030F0702030302020204" pitchFamily="66" charset="0"/>
                <a:cs typeface="Times New Roman" panose="02020603050405020304" pitchFamily="18" charset="0"/>
              </a:rPr>
              <a:t>Аметов Абибулла </a:t>
            </a:r>
            <a:endParaRPr lang="ru-KZ" dirty="0">
              <a:latin typeface="Comic Sans MS" panose="030F0702030302020204" pitchFamily="66" charset="0"/>
              <a:cs typeface="Times New Roman" panose="02020603050405020304" pitchFamily="18" charset="0"/>
            </a:endParaRPr>
          </a:p>
        </p:txBody>
      </p:sp>
      <p:sp>
        <p:nvSpPr>
          <p:cNvPr id="13" name="TextBox 12">
            <a:extLst>
              <a:ext uri="{FF2B5EF4-FFF2-40B4-BE49-F238E27FC236}">
                <a16:creationId xmlns:a16="http://schemas.microsoft.com/office/drawing/2014/main" id="{92D0236F-ACAB-0665-DB82-5F1CB3C25745}"/>
              </a:ext>
            </a:extLst>
          </p:cNvPr>
          <p:cNvSpPr txBox="1"/>
          <p:nvPr/>
        </p:nvSpPr>
        <p:spPr>
          <a:xfrm>
            <a:off x="2581825" y="1845596"/>
            <a:ext cx="7354388" cy="523220"/>
          </a:xfrm>
          <a:prstGeom prst="rect">
            <a:avLst/>
          </a:prstGeom>
          <a:noFill/>
        </p:spPr>
        <p:txBody>
          <a:bodyPr wrap="square">
            <a:spAutoFit/>
          </a:bodyPr>
          <a:lstStyle/>
          <a:p>
            <a:pPr algn="ctr" eaLnBrk="0" hangingPunct="0"/>
            <a:r>
              <a:rPr lang="kk-KZ" sz="2800" b="1" dirty="0">
                <a:latin typeface="Comic Sans MS" panose="030F0702030302020204" pitchFamily="66" charset="0"/>
                <a:cs typeface="Arial" panose="020B0604020202020204" pitchFamily="34" charset="0"/>
              </a:rPr>
              <a:t>5</a:t>
            </a:r>
            <a:r>
              <a:rPr lang="en-US" sz="2800" b="1" dirty="0" smtClean="0">
                <a:latin typeface="Comic Sans MS" panose="030F0702030302020204" pitchFamily="66" charset="0"/>
                <a:cs typeface="Arial" panose="020B0604020202020204" pitchFamily="34" charset="0"/>
              </a:rPr>
              <a:t> </a:t>
            </a:r>
            <a:r>
              <a:rPr lang="kk-KZ" sz="2800" b="1" dirty="0" smtClean="0">
                <a:latin typeface="Comic Sans MS" panose="030F0702030302020204" pitchFamily="66" charset="0"/>
                <a:cs typeface="Arial" panose="020B0604020202020204" pitchFamily="34" charset="0"/>
              </a:rPr>
              <a:t>Дәріс </a:t>
            </a:r>
            <a:endParaRPr lang="kk-KZ" sz="2800" b="1"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2313097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7485"/>
            <a:ext cx="10515600" cy="503555"/>
          </a:xfrm>
        </p:spPr>
        <p:txBody>
          <a:bodyPr>
            <a:normAutofit fontScale="90000"/>
          </a:bodyPr>
          <a:lstStyle/>
          <a:p>
            <a:pPr algn="ctr"/>
            <a:r>
              <a:rPr lang="ru-RU" sz="3200" b="1" dirty="0" err="1">
                <a:latin typeface="Comic Sans MS" panose="030F0702030302020204" pitchFamily="66" charset="0"/>
              </a:rPr>
              <a:t>Биологиялық</a:t>
            </a:r>
            <a:r>
              <a:rPr lang="ru-RU" sz="3200" b="1" dirty="0">
                <a:latin typeface="Comic Sans MS" panose="030F0702030302020204" pitchFamily="66" charset="0"/>
              </a:rPr>
              <a:t> </a:t>
            </a:r>
            <a:r>
              <a:rPr lang="ru-RU" sz="3200" b="1" dirty="0" err="1">
                <a:latin typeface="Comic Sans MS" panose="030F0702030302020204" pitchFamily="66" charset="0"/>
              </a:rPr>
              <a:t>алуантүрлілікті</a:t>
            </a:r>
            <a:r>
              <a:rPr lang="ru-RU" sz="3200" b="1" dirty="0">
                <a:latin typeface="Comic Sans MS" panose="030F0702030302020204" pitchFamily="66" charset="0"/>
              </a:rPr>
              <a:t> </a:t>
            </a:r>
            <a:r>
              <a:rPr lang="ru-RU" sz="3200" b="1" dirty="0" err="1">
                <a:latin typeface="Comic Sans MS" panose="030F0702030302020204" pitchFamily="66" charset="0"/>
              </a:rPr>
              <a:t>сақтау</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838200" y="1382712"/>
            <a:ext cx="10515600" cy="5277803"/>
          </a:xfrm>
        </p:spPr>
        <p:txBody>
          <a:bodyPr>
            <a:normAutofit fontScale="92500" lnSpcReduction="20000"/>
          </a:bodyPr>
          <a:lstStyle/>
          <a:p>
            <a:r>
              <a:rPr lang="kk-KZ" dirty="0">
                <a:latin typeface="Comic Sans MS" panose="030F0702030302020204" pitchFamily="66" charset="0"/>
              </a:rPr>
              <a:t>Биологиялық алуантүрлілікті сақтау үшін Қазақстан Республикасы 1994 жылы Биологиялық әртүрлілік туралы конвенцияны ратификациялады, биологиялық әртүрлілікті сақтау және теңгерімді пайдалану бойынша ұлттық стратегия мен іс-шараларының жоспарын әзірледі.</a:t>
            </a:r>
            <a:endParaRPr lang="ru-RU" dirty="0">
              <a:latin typeface="Comic Sans MS" panose="030F0702030302020204" pitchFamily="66" charset="0"/>
            </a:endParaRPr>
          </a:p>
          <a:p>
            <a:r>
              <a:rPr lang="kk-KZ" dirty="0">
                <a:latin typeface="Comic Sans MS" panose="030F0702030302020204" pitchFamily="66" charset="0"/>
              </a:rPr>
              <a:t>Биоәртүрлілікті сақтаудың ең тиімді шарасы ерекше қорғалатын табиғи аумақтарды құру болып табылады. Республиканың ерекше қорғалатын табиғи аумақтарының ауданы 13,5 млн га немесе бүкіл аумақтың 4,9 пайызын құрайды, бұл биологиялық әртүліліктің экологиялық тепе-теңдігін сақтау үшін мүлдем жеткіліксіз және әлемдік стандарттардан төмен, яғни 10 пайызды құрайды. </a:t>
            </a:r>
            <a:endParaRPr lang="ru-RU" dirty="0">
              <a:latin typeface="Comic Sans MS" panose="030F0702030302020204" pitchFamily="66" charset="0"/>
            </a:endParaRPr>
          </a:p>
          <a:p>
            <a:r>
              <a:rPr lang="kk-KZ" dirty="0">
                <a:latin typeface="Comic Sans MS" panose="030F0702030302020204" pitchFamily="66" charset="0"/>
              </a:rPr>
              <a:t>ҚР-ның ерекше қорғалатын табиғи аумақтарын дамыту мен орналастырудың 2030 жылға дейінгі тұжырымдамасына сәйкес олардың ауданы 17,5 млн га дейін ұлғайту жоспарлануда, бұл республика аумағының 6,4 пайызын құрайды.</a:t>
            </a:r>
            <a:endParaRPr lang="ru-RU" dirty="0">
              <a:latin typeface="Comic Sans MS" panose="030F0702030302020204" pitchFamily="66" charset="0"/>
            </a:endParaRPr>
          </a:p>
          <a:p>
            <a:r>
              <a:rPr lang="kk-KZ" dirty="0">
                <a:latin typeface="Comic Sans MS" panose="030F0702030302020204" pitchFamily="66" charset="0"/>
              </a:rPr>
              <a:t>Қазақстанда биологиялық әртүрлілікті сақтау мақсатында биортүрлілік обьектілерінің жай-күйін бағалау және түгендеу, ерекше қорғалатын табиғи аумақтар желісін кеңейту және сирек кездесетін түрлердің табиғи популяциясын оларды жасанды көбейту және бұзылған аумақтарды қалпына келтіру арқылы сақтау, қазіргі заманғы табиғи және антропогендік процестерді, оның ішінде еліміздің ерекше қорғалатын табиғи аумақтарын ЮНЕСКО-ның Дүниежүзілік табиғи және мәдени мұра тізімдеріне және Адам және биосфера бағдарламасы шеңберінде биосфералық аумақтарды да ескерген.</a:t>
            </a:r>
            <a:endParaRPr lang="ru-RU" dirty="0">
              <a:latin typeface="Comic Sans MS" panose="030F0702030302020204" pitchFamily="66" charset="0"/>
            </a:endParaRPr>
          </a:p>
        </p:txBody>
      </p:sp>
    </p:spTree>
    <p:extLst>
      <p:ext uri="{BB962C8B-B14F-4D97-AF65-F5344CB8AC3E}">
        <p14:creationId xmlns:p14="http://schemas.microsoft.com/office/powerpoint/2010/main" val="28490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6123" y="133113"/>
            <a:ext cx="10515600" cy="640715"/>
          </a:xfrm>
        </p:spPr>
        <p:txBody>
          <a:bodyPr>
            <a:normAutofit/>
          </a:bodyPr>
          <a:lstStyle/>
          <a:p>
            <a:pPr algn="ctr"/>
            <a:r>
              <a:rPr lang="kk-KZ" sz="3200" dirty="0">
                <a:latin typeface="Comic Sans MS" panose="030F0702030302020204" pitchFamily="66" charset="0"/>
              </a:rPr>
              <a:t>29 желтоқсан – Халықаралық биоалуантүрлілік күні</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1568355" y="1248998"/>
            <a:ext cx="10515600" cy="5243877"/>
          </a:xfrm>
        </p:spPr>
        <p:txBody>
          <a:bodyPr>
            <a:normAutofit fontScale="55000" lnSpcReduction="20000"/>
          </a:bodyPr>
          <a:lstStyle/>
          <a:p>
            <a:pPr marL="0" indent="0">
              <a:buNone/>
            </a:pPr>
            <a:r>
              <a:rPr lang="kk-KZ" sz="3000" dirty="0">
                <a:latin typeface="Comic Sans MS" panose="030F0702030302020204" pitchFamily="66" charset="0"/>
              </a:rPr>
              <a:t>ҚР-ның негізгі міндеттері:</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Биоәртүрлілікті сақтаудың ұлттық стратегиясын және іске асыру жоспарын әзірлеу;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Жоспардағы іс-шараларды қаржылық қамтамасыз ету;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Қорғау обьектілерін анықтау;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Экономиканың әсерінен биоанализ тәуекелін бағалау;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Биоәртүрлілік жағдайына мониторинг жүргізу мәселелері бойынша деректер банкін құру;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Генетикалық түрлендірілген ағзаларды бақылау;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Сирек кездесетін және жойылып кету қаупі төнген түрлерді қорғауды заңмен бекіту;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Жойылып кету қаупі төнген түрлердің өсімін молайту бойынша шараларды жүзеге асыру;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Тұрақты қолдану бойынша шаралар қабылдау;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Биоәртүрлілік қоспалары;</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Экологиялық білімді дамыту;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Білім беру және тәрбиелеу;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Биоанализ қызығушылықтарын есептеу бойынша мәліметтерді жинау;</a:t>
            </a:r>
            <a:endParaRPr lang="ru-RU" sz="3000" dirty="0">
              <a:latin typeface="Comic Sans MS" panose="030F0702030302020204" pitchFamily="66" charset="0"/>
            </a:endParaRPr>
          </a:p>
          <a:p>
            <a:pPr lvl="0">
              <a:buFont typeface="Wingdings" panose="05000000000000000000" pitchFamily="2" charset="2"/>
              <a:buChar char="§"/>
            </a:pPr>
            <a:r>
              <a:rPr lang="kk-KZ" sz="3000" dirty="0">
                <a:latin typeface="Comic Sans MS" panose="030F0702030302020204" pitchFamily="66" charset="0"/>
              </a:rPr>
              <a:t>Экономикалық жобаларды жоспарлау және жүзеге асыру бойынша жұмыстарды жүргізу.</a:t>
            </a:r>
            <a:endParaRPr lang="ru-RU" sz="3000" dirty="0">
              <a:latin typeface="Comic Sans MS" panose="030F0702030302020204" pitchFamily="66" charset="0"/>
            </a:endParaRPr>
          </a:p>
        </p:txBody>
      </p:sp>
    </p:spTree>
    <p:extLst>
      <p:ext uri="{BB962C8B-B14F-4D97-AF65-F5344CB8AC3E}">
        <p14:creationId xmlns:p14="http://schemas.microsoft.com/office/powerpoint/2010/main" val="3221937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32155"/>
          </a:xfrm>
        </p:spPr>
        <p:txBody>
          <a:bodyPr>
            <a:normAutofit/>
          </a:bodyPr>
          <a:lstStyle/>
          <a:p>
            <a:pPr algn="ctr"/>
            <a:r>
              <a:rPr lang="kk-KZ" sz="3200" dirty="0">
                <a:latin typeface="Comic Sans MS" panose="030F0702030302020204" pitchFamily="66" charset="0"/>
              </a:rPr>
              <a:t>Биоәртүрлілікке қауіптер:</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838200" y="1402080"/>
            <a:ext cx="10515600" cy="4774883"/>
          </a:xfrm>
        </p:spPr>
        <p:txBody>
          <a:bodyPr>
            <a:normAutofit lnSpcReduction="10000"/>
          </a:bodyPr>
          <a:lstStyle/>
          <a:p>
            <a:pPr marL="0" indent="0">
              <a:buNone/>
            </a:pPr>
            <a:r>
              <a:rPr lang="kk-KZ" dirty="0">
                <a:latin typeface="Comic Sans MS" panose="030F0702030302020204" pitchFamily="66" charset="0"/>
              </a:rPr>
              <a:t>Жаңа жерлерді игеру, табиғи ресурстарды негізсіз пайдалану және адам қызметінің басқа бағыттары планетамыздың биоәртүрлілігіне түзетілмейтін зиян келтіреді. Мұндай факторлар көп. Олар:</a:t>
            </a:r>
            <a:endParaRPr lang="ru-RU" dirty="0">
              <a:latin typeface="Comic Sans MS" panose="030F0702030302020204" pitchFamily="66" charset="0"/>
            </a:endParaRPr>
          </a:p>
          <a:p>
            <a:pPr marL="514350" lvl="0" indent="-514350">
              <a:buFont typeface="+mj-lt"/>
              <a:buAutoNum type="arabicPeriod"/>
            </a:pPr>
            <a:r>
              <a:rPr lang="kk-KZ" dirty="0">
                <a:latin typeface="Comic Sans MS" panose="030F0702030302020204" pitchFamily="66" charset="0"/>
              </a:rPr>
              <a:t>Су ресурстарын бір мезгілде қайта бөле отырып, жерді игеру. Шөлейттену күшейеді, ауылшаруашылығында тұздану жойылады, топырақ пестицидтермен және ауыр металдармен ластанады. Су деңгейінің күрт төмендеуіне және тұздануы жағдайында тұрақсыз су режиміне әкелетін гидроэнергетикалық құрылыстарды салу.</a:t>
            </a:r>
            <a:endParaRPr lang="ru-RU" dirty="0">
              <a:latin typeface="Comic Sans MS" panose="030F0702030302020204" pitchFamily="66" charset="0"/>
            </a:endParaRPr>
          </a:p>
          <a:p>
            <a:pPr marL="514350" lvl="0" indent="-514350">
              <a:buFont typeface="+mj-lt"/>
              <a:buAutoNum type="arabicPeriod"/>
            </a:pPr>
            <a:r>
              <a:rPr lang="kk-KZ" dirty="0">
                <a:latin typeface="Comic Sans MS" panose="030F0702030302020204" pitchFamily="66" charset="0"/>
              </a:rPr>
              <a:t>Алыстағы мал. Бұл факт мал жайлымының жоғарлауына, орманның жойылуына, өсімдік материалдарын жинауға, броконьерлікке және демалуға әкеледі.</a:t>
            </a:r>
            <a:endParaRPr lang="ru-RU" dirty="0">
              <a:latin typeface="Comic Sans MS" panose="030F0702030302020204" pitchFamily="66" charset="0"/>
            </a:endParaRPr>
          </a:p>
          <a:p>
            <a:pPr marL="514350" lvl="0" indent="-514350">
              <a:buFont typeface="+mj-lt"/>
              <a:buAutoNum type="arabicPeriod"/>
            </a:pPr>
            <a:r>
              <a:rPr lang="kk-KZ" dirty="0">
                <a:latin typeface="Comic Sans MS" panose="030F0702030302020204" pitchFamily="66" charset="0"/>
              </a:rPr>
              <a:t>Тау-кен өндіру және энергетика салалары. Өнеркәсіптің дамуы және ресурстарды тұрмыстық қажеттіліктерге пайдалану, әсіресе судың ластануымен су және жартылай су жүйелеріне келтірілген залалға айтарлықтай әсер етті. Сонымен қатар тау-кен және металлургия, әсіресе шөл экожүйелеріне айтарлықтай зиян келтірді. </a:t>
            </a:r>
            <a:endParaRPr lang="ru-RU" dirty="0">
              <a:latin typeface="Comic Sans MS" panose="030F0702030302020204" pitchFamily="66" charset="0"/>
            </a:endParaRPr>
          </a:p>
          <a:p>
            <a:endParaRPr lang="ru-RU" dirty="0"/>
          </a:p>
        </p:txBody>
      </p:sp>
    </p:spTree>
    <p:extLst>
      <p:ext uri="{BB962C8B-B14F-4D97-AF65-F5344CB8AC3E}">
        <p14:creationId xmlns:p14="http://schemas.microsoft.com/office/powerpoint/2010/main" val="3804783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4294967295"/>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9728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f2.ppt-online.org/files2/slide/m/mojdvBlZA7gKeJ1OXN32IVaGyUtQ9YiSnFLHPD5xq/slide-9.jpg"/>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3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8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61999" y="4101647"/>
            <a:ext cx="11168743" cy="248784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err="1">
                <a:latin typeface="Comic Sans MS" panose="030F0702030302020204" pitchFamily="66" charset="0"/>
                <a:cs typeface="Times New Roman" panose="02020603050405020304" pitchFamily="18" charset="0"/>
              </a:rPr>
              <a:t>Даланың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басты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байлығы</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Құнарлы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топырақ</a:t>
            </a:r>
            <a:r>
              <a:rPr lang="ru-RU" dirty="0">
                <a:latin typeface="Comic Sans MS" panose="030F0702030302020204" pitchFamily="66" charset="0"/>
                <a:cs typeface="Times New Roman" panose="02020603050405020304" pitchFamily="18" charset="0"/>
              </a:rPr>
              <a:t>.</a:t>
            </a:r>
          </a:p>
          <a:p>
            <a:pPr algn="ctr"/>
            <a:endParaRPr lang="ru-RU" dirty="0">
              <a:latin typeface="Comic Sans MS" panose="030F0702030302020204" pitchFamily="66" charset="0"/>
              <a:cs typeface="Times New Roman" panose="02020603050405020304" pitchFamily="18" charset="0"/>
            </a:endParaRPr>
          </a:p>
          <a:p>
            <a:pPr algn="ctr"/>
            <a:r>
              <a:rPr lang="ru-RU" dirty="0" err="1">
                <a:latin typeface="Comic Sans MS" panose="030F0702030302020204" pitchFamily="66" charset="0"/>
                <a:cs typeface="Times New Roman" panose="02020603050405020304" pitchFamily="18" charset="0"/>
              </a:rPr>
              <a:t>Өсімдігі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Бұл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табиғат</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зонасында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негізінен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шөптесін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өсімдіктер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боз</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бетеге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селеу</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басым</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өседі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Даланың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оңтүстік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бөлігінде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негізгі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өсімдіктермен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қатар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жусанның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кейбір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түрлері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өседі</a:t>
            </a:r>
            <a:r>
              <a:rPr lang="ru-RU" dirty="0">
                <a:latin typeface="Comic Sans MS" panose="030F0702030302020204" pitchFamily="66" charset="0"/>
                <a:cs typeface="Times New Roman" panose="02020603050405020304" pitchFamily="18" charset="0"/>
              </a:rPr>
              <a:t>. Дала </a:t>
            </a:r>
            <a:r>
              <a:rPr lang="ru-RU" dirty="0" err="1">
                <a:latin typeface="Comic Sans MS" panose="030F0702030302020204" pitchFamily="66" charset="0"/>
                <a:cs typeface="Times New Roman" panose="02020603050405020304" pitchFamily="18" charset="0"/>
              </a:rPr>
              <a:t>өсімдіктерінің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арасында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дәрі-дәрмектік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өсімдіктер</a:t>
            </a:r>
            <a:r>
              <a:rPr lang="ru-RU" dirty="0">
                <a:latin typeface="Comic Sans MS" panose="030F0702030302020204" pitchFamily="66" charset="0"/>
                <a:cs typeface="Times New Roman" panose="02020603050405020304" pitchFamily="18" charset="0"/>
              </a:rPr>
              <a:t> де бар. </a:t>
            </a:r>
            <a:r>
              <a:rPr lang="ru-RU" dirty="0" err="1">
                <a:latin typeface="Comic Sans MS" panose="030F0702030302020204" pitchFamily="66" charset="0"/>
                <a:cs typeface="Times New Roman" panose="02020603050405020304" pitchFamily="18" charset="0"/>
              </a:rPr>
              <a:t>Мысалы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жанаргүл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шайшөп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итмұрын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дәрілік</a:t>
            </a:r>
            <a:r>
              <a:rPr lang="ru-RU" dirty="0">
                <a:latin typeface="Comic Sans MS" panose="030F0702030302020204" pitchFamily="66" charset="0"/>
                <a:cs typeface="Times New Roman" panose="02020603050405020304" pitchFamily="18" charset="0"/>
              </a:rPr>
              <a:t> валериан </a:t>
            </a:r>
            <a:r>
              <a:rPr lang="ru-RU" dirty="0" err="1">
                <a:latin typeface="Comic Sans MS" panose="030F0702030302020204" pitchFamily="66" charset="0"/>
                <a:cs typeface="Times New Roman" panose="02020603050405020304" pitchFamily="18" charset="0"/>
              </a:rPr>
              <a:t>кездеседі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Жаз</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бойы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даланың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түрі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үнемі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өзгеріп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отырады</a:t>
            </a:r>
            <a:r>
              <a:rPr lang="ru-RU" dirty="0">
                <a:latin typeface="Comic Sans MS" panose="030F0702030302020204" pitchFamily="66" charset="0"/>
                <a:cs typeface="Times New Roman" panose="02020603050405020304" pitchFamily="18" charset="0"/>
              </a:rPr>
              <a:t>. Дала </a:t>
            </a:r>
            <a:r>
              <a:rPr lang="ru-RU" dirty="0" err="1">
                <a:latin typeface="Comic Sans MS" panose="030F0702030302020204" pitchFamily="66" charset="0"/>
                <a:cs typeface="Times New Roman" panose="02020603050405020304" pitchFamily="18" charset="0"/>
              </a:rPr>
              <a:t>көктемде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қысқа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мерзімге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ғана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алуан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түрге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бөленіп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құлпырады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Шілде</a:t>
            </a:r>
            <a:r>
              <a:rPr lang="ru-RU" dirty="0">
                <a:latin typeface="Comic Sans MS" panose="030F0702030302020204" pitchFamily="66" charset="0"/>
                <a:cs typeface="Times New Roman" panose="02020603050405020304" pitchFamily="18" charset="0"/>
              </a:rPr>
              <a:t> де </a:t>
            </a:r>
            <a:r>
              <a:rPr lang="ru-RU" dirty="0" err="1">
                <a:latin typeface="Comic Sans MS" panose="030F0702030302020204" pitchFamily="66" charset="0"/>
                <a:cs typeface="Times New Roman" panose="02020603050405020304" pitchFamily="18" charset="0"/>
              </a:rPr>
              <a:t>шөбі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қурап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сарғайып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кетеді</a:t>
            </a:r>
            <a:r>
              <a:rPr lang="ru-RU" dirty="0">
                <a:latin typeface="Comic Sans MS" panose="030F0702030302020204" pitchFamily="66"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1163743" y="193548"/>
            <a:ext cx="4278086" cy="3201434"/>
          </a:xfrm>
          <a:prstGeom prst="rect">
            <a:avLst/>
          </a:prstGeom>
        </p:spPr>
      </p:pic>
      <p:pic>
        <p:nvPicPr>
          <p:cNvPr id="6" name="Рисунок 5"/>
          <p:cNvPicPr>
            <a:picLocks noChangeAspect="1"/>
          </p:cNvPicPr>
          <p:nvPr/>
        </p:nvPicPr>
        <p:blipFill>
          <a:blip r:embed="rId3"/>
          <a:stretch>
            <a:fillRect/>
          </a:stretch>
        </p:blipFill>
        <p:spPr>
          <a:xfrm>
            <a:off x="6902303" y="188686"/>
            <a:ext cx="4284583" cy="3206296"/>
          </a:xfrm>
          <a:prstGeom prst="rect">
            <a:avLst/>
          </a:prstGeom>
        </p:spPr>
      </p:pic>
      <p:sp>
        <p:nvSpPr>
          <p:cNvPr id="7" name="Прямоугольник 6"/>
          <p:cNvSpPr/>
          <p:nvPr/>
        </p:nvSpPr>
        <p:spPr>
          <a:xfrm>
            <a:off x="2170086" y="3534619"/>
            <a:ext cx="2307042" cy="400110"/>
          </a:xfrm>
          <a:prstGeom prst="rect">
            <a:avLst/>
          </a:prstGeom>
        </p:spPr>
        <p:txBody>
          <a:bodyPr wrap="none">
            <a:spAutoFit/>
          </a:bodyPr>
          <a:lstStyle/>
          <a:p>
            <a:r>
              <a:rPr lang="en-US" sz="2000" dirty="0"/>
              <a:t>Stipa</a:t>
            </a:r>
            <a:r>
              <a:rPr lang="ru-RU" sz="2000" dirty="0"/>
              <a:t>  </a:t>
            </a:r>
            <a:r>
              <a:rPr lang="en-US" sz="2000" dirty="0" err="1"/>
              <a:t>capillata</a:t>
            </a:r>
            <a:r>
              <a:rPr lang="en-US" sz="2000" dirty="0"/>
              <a:t> L.</a:t>
            </a:r>
            <a:endParaRPr lang="ru-RU" sz="2000" dirty="0"/>
          </a:p>
        </p:txBody>
      </p:sp>
      <p:sp>
        <p:nvSpPr>
          <p:cNvPr id="8" name="Прямоугольник 7"/>
          <p:cNvSpPr/>
          <p:nvPr/>
        </p:nvSpPr>
        <p:spPr>
          <a:xfrm>
            <a:off x="7109897" y="3534619"/>
            <a:ext cx="3869393" cy="369332"/>
          </a:xfrm>
          <a:prstGeom prst="rect">
            <a:avLst/>
          </a:prstGeom>
        </p:spPr>
        <p:txBody>
          <a:bodyPr wrap="none">
            <a:spAutoFit/>
          </a:bodyPr>
          <a:lstStyle/>
          <a:p>
            <a:r>
              <a:rPr lang="en-US" dirty="0" err="1"/>
              <a:t>Neotrinia</a:t>
            </a:r>
            <a:r>
              <a:rPr lang="en-US" dirty="0"/>
              <a:t> </a:t>
            </a:r>
            <a:r>
              <a:rPr lang="en-US" dirty="0" err="1"/>
              <a:t>splendens</a:t>
            </a:r>
            <a:r>
              <a:rPr lang="en-US" dirty="0"/>
              <a:t> (</a:t>
            </a:r>
            <a:r>
              <a:rPr lang="en-US" dirty="0" err="1"/>
              <a:t>Trin</a:t>
            </a:r>
            <a:r>
              <a:rPr lang="en-US" dirty="0"/>
              <a:t>.) M. </a:t>
            </a:r>
            <a:r>
              <a:rPr lang="en-US" dirty="0" err="1" smtClean="0"/>
              <a:t>Nobis</a:t>
            </a:r>
            <a:endParaRPr lang="ru-RU" dirty="0"/>
          </a:p>
        </p:txBody>
      </p:sp>
    </p:spTree>
    <p:extLst>
      <p:ext uri="{BB962C8B-B14F-4D97-AF65-F5344CB8AC3E}">
        <p14:creationId xmlns:p14="http://schemas.microsoft.com/office/powerpoint/2010/main" val="233042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08328" y="238836"/>
            <a:ext cx="9457898" cy="563653"/>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kk-KZ" sz="3600" dirty="0">
                <a:solidFill>
                  <a:schemeClr val="tx1"/>
                </a:solidFill>
                <a:latin typeface="Comic Sans MS" panose="030F0702030302020204" pitchFamily="66" charset="0"/>
                <a:cs typeface="Times New Roman" panose="02020603050405020304" pitchFamily="18" charset="0"/>
              </a:rPr>
              <a:t>Шалғынды дала</a:t>
            </a:r>
            <a:endParaRPr lang="ru-RU" sz="3600" dirty="0">
              <a:solidFill>
                <a:schemeClr val="tx1"/>
              </a:solidFill>
              <a:latin typeface="Comic Sans MS" panose="030F0702030302020204" pitchFamily="66" charset="0"/>
              <a:cs typeface="Times New Roman" panose="02020603050405020304" pitchFamily="18" charset="0"/>
            </a:endParaRPr>
          </a:p>
        </p:txBody>
      </p:sp>
      <p:sp>
        <p:nvSpPr>
          <p:cNvPr id="5" name="Скругленный прямоугольник 4"/>
          <p:cNvSpPr/>
          <p:nvPr/>
        </p:nvSpPr>
        <p:spPr>
          <a:xfrm>
            <a:off x="709684" y="4348116"/>
            <a:ext cx="11150220" cy="227104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ru-RU" b="1" dirty="0" err="1">
                <a:latin typeface="Comic Sans MS" panose="030F0702030302020204" pitchFamily="66" charset="0"/>
              </a:rPr>
              <a:t>Шалғындық</a:t>
            </a:r>
            <a:r>
              <a:rPr lang="ru-RU" b="1" dirty="0">
                <a:latin typeface="Comic Sans MS" panose="030F0702030302020204" pitchFamily="66" charset="0"/>
              </a:rPr>
              <a:t> дала</a:t>
            </a:r>
            <a:r>
              <a:rPr lang="ru-RU" dirty="0">
                <a:latin typeface="Comic Sans MS" panose="030F0702030302020204" pitchFamily="66" charset="0"/>
              </a:rPr>
              <a:t> - </a:t>
            </a:r>
            <a:r>
              <a:rPr lang="ru-RU" dirty="0" err="1">
                <a:latin typeface="Comic Sans MS" panose="030F0702030302020204" pitchFamily="66" charset="0"/>
              </a:rPr>
              <a:t>жеткілікті</a:t>
            </a:r>
            <a:r>
              <a:rPr lang="ru-RU" dirty="0">
                <a:latin typeface="Comic Sans MS" panose="030F0702030302020204" pitchFamily="66" charset="0"/>
              </a:rPr>
              <a:t> </a:t>
            </a:r>
            <a:r>
              <a:rPr lang="ru-RU" dirty="0" err="1">
                <a:latin typeface="Comic Sans MS" panose="030F0702030302020204" pitchFamily="66" charset="0"/>
              </a:rPr>
              <a:t>ылғалда</a:t>
            </a:r>
            <a:r>
              <a:rPr lang="ru-RU" dirty="0">
                <a:latin typeface="Comic Sans MS" panose="030F0702030302020204" pitchFamily="66" charset="0"/>
              </a:rPr>
              <a:t> </a:t>
            </a:r>
            <a:r>
              <a:rPr lang="ru-RU" dirty="0" err="1">
                <a:latin typeface="Comic Sans MS" panose="030F0702030302020204" pitchFamily="66" charset="0"/>
              </a:rPr>
              <a:t>жақсы</a:t>
            </a:r>
            <a:r>
              <a:rPr lang="ru-RU" dirty="0">
                <a:latin typeface="Comic Sans MS" panose="030F0702030302020204" pitchFamily="66" charset="0"/>
              </a:rPr>
              <a:t> </a:t>
            </a:r>
            <a:r>
              <a:rPr lang="ru-RU" dirty="0" err="1">
                <a:latin typeface="Comic Sans MS" panose="030F0702030302020204" pitchFamily="66" charset="0"/>
              </a:rPr>
              <a:t>өсетін</a:t>
            </a:r>
            <a:r>
              <a:rPr lang="ru-RU" dirty="0">
                <a:latin typeface="Comic Sans MS" panose="030F0702030302020204" pitchFamily="66" charset="0"/>
              </a:rPr>
              <a:t> </a:t>
            </a:r>
            <a:r>
              <a:rPr lang="ru-RU" dirty="0" err="1">
                <a:latin typeface="Comic Sans MS" panose="030F0702030302020204" pitchFamily="66" charset="0"/>
              </a:rPr>
              <a:t>далалық</a:t>
            </a:r>
            <a:r>
              <a:rPr lang="ru-RU" dirty="0">
                <a:latin typeface="Comic Sans MS" panose="030F0702030302020204" pitchFamily="66" charset="0"/>
              </a:rPr>
              <a:t> </a:t>
            </a:r>
            <a:r>
              <a:rPr lang="ru-RU" dirty="0" err="1">
                <a:latin typeface="Comic Sans MS" panose="030F0702030302020204" pitchFamily="66" charset="0"/>
              </a:rPr>
              <a:t>өсімдіктер</a:t>
            </a:r>
            <a:r>
              <a:rPr lang="ru-RU" dirty="0">
                <a:latin typeface="Comic Sans MS" panose="030F0702030302020204" pitchFamily="66" charset="0"/>
              </a:rPr>
              <a:t> (</a:t>
            </a:r>
            <a:r>
              <a:rPr lang="ru-RU" dirty="0" err="1">
                <a:latin typeface="Comic Sans MS" panose="030F0702030302020204" pitchFamily="66" charset="0"/>
                <a:hlinkClick r:id="rId2" tooltip="Шалғын"/>
              </a:rPr>
              <a:t>шалғынға</a:t>
            </a:r>
            <a:r>
              <a:rPr lang="ru-RU" dirty="0">
                <a:latin typeface="Comic Sans MS" panose="030F0702030302020204" pitchFamily="66" charset="0"/>
              </a:rPr>
              <a:t> </a:t>
            </a:r>
            <a:r>
              <a:rPr lang="ru-RU" dirty="0" err="1">
                <a:latin typeface="Comic Sans MS" panose="030F0702030302020204" pitchFamily="66" charset="0"/>
              </a:rPr>
              <a:t>ауыспалы</a:t>
            </a:r>
            <a:r>
              <a:rPr lang="ru-RU" dirty="0">
                <a:latin typeface="Comic Sans MS" panose="030F0702030302020204" pitchFamily="66" charset="0"/>
              </a:rPr>
              <a:t>) </a:t>
            </a:r>
            <a:r>
              <a:rPr lang="ru-RU" dirty="0" err="1">
                <a:latin typeface="Comic Sans MS" panose="030F0702030302020204" pitchFamily="66" charset="0"/>
              </a:rPr>
              <a:t>түрі</a:t>
            </a:r>
            <a:r>
              <a:rPr lang="ru-RU" dirty="0">
                <a:latin typeface="Comic Sans MS" panose="030F0702030302020204" pitchFamily="66" charset="0"/>
              </a:rPr>
              <a:t>; </a:t>
            </a:r>
            <a:r>
              <a:rPr lang="ru-RU" dirty="0" err="1">
                <a:latin typeface="Comic Sans MS" panose="030F0702030302020204" pitchFamily="66" charset="0"/>
                <a:hlinkClick r:id="rId3" tooltip="Топырақ"/>
              </a:rPr>
              <a:t>топырақтың</a:t>
            </a:r>
            <a:r>
              <a:rPr lang="ru-RU" dirty="0">
                <a:latin typeface="Comic Sans MS" panose="030F0702030302020204" pitchFamily="66" charset="0"/>
              </a:rPr>
              <a:t> </a:t>
            </a:r>
            <a:r>
              <a:rPr lang="ru-RU" dirty="0" err="1">
                <a:latin typeface="Comic Sans MS" panose="030F0702030302020204" pitchFamily="66" charset="0"/>
              </a:rPr>
              <a:t>толық</a:t>
            </a:r>
            <a:r>
              <a:rPr lang="ru-RU" dirty="0">
                <a:latin typeface="Comic Sans MS" panose="030F0702030302020204" pitchFamily="66" charset="0"/>
              </a:rPr>
              <a:t> </a:t>
            </a:r>
            <a:r>
              <a:rPr lang="ru-RU" dirty="0" err="1">
                <a:latin typeface="Comic Sans MS" panose="030F0702030302020204" pitchFamily="66" charset="0"/>
              </a:rPr>
              <a:t>шымдануы</a:t>
            </a:r>
            <a:r>
              <a:rPr lang="ru-RU" dirty="0">
                <a:latin typeface="Comic Sans MS" panose="030F0702030302020204" pitchFamily="66" charset="0"/>
              </a:rPr>
              <a:t> </a:t>
            </a:r>
            <a:r>
              <a:rPr lang="ru-RU" dirty="0" err="1">
                <a:latin typeface="Comic Sans MS" panose="030F0702030302020204" pitchFamily="66" charset="0"/>
              </a:rPr>
              <a:t>тән</a:t>
            </a:r>
            <a:r>
              <a:rPr lang="ru-RU" dirty="0">
                <a:latin typeface="Comic Sans MS" panose="030F0702030302020204" pitchFamily="66" charset="0"/>
              </a:rPr>
              <a:t>. </a:t>
            </a:r>
            <a:r>
              <a:rPr lang="ru-RU" dirty="0" err="1">
                <a:latin typeface="Comic Sans MS" panose="030F0702030302020204" pitchFamily="66" charset="0"/>
              </a:rPr>
              <a:t>Оттылық</a:t>
            </a:r>
            <a:r>
              <a:rPr lang="ru-RU" dirty="0">
                <a:latin typeface="Comic Sans MS" panose="030F0702030302020204" pitchFamily="66" charset="0"/>
              </a:rPr>
              <a:t> </a:t>
            </a:r>
            <a:r>
              <a:rPr lang="ru-RU" dirty="0" err="1">
                <a:latin typeface="Comic Sans MS" panose="030F0702030302020204" pitchFamily="66" charset="0"/>
              </a:rPr>
              <a:t>құрамында</a:t>
            </a:r>
            <a:r>
              <a:rPr lang="ru-RU" dirty="0">
                <a:latin typeface="Comic Sans MS" panose="030F0702030302020204" pitchFamily="66" charset="0"/>
              </a:rPr>
              <a:t> </a:t>
            </a:r>
            <a:r>
              <a:rPr lang="ru-RU" dirty="0" err="1">
                <a:latin typeface="Comic Sans MS" panose="030F0702030302020204" pitchFamily="66" charset="0"/>
              </a:rPr>
              <a:t>қуаң</a:t>
            </a:r>
            <a:r>
              <a:rPr lang="ru-RU" dirty="0">
                <a:latin typeface="Comic Sans MS" panose="030F0702030302020204" pitchFamily="66" charset="0"/>
              </a:rPr>
              <a:t> </a:t>
            </a:r>
            <a:r>
              <a:rPr lang="ru-RU" dirty="0" err="1">
                <a:latin typeface="Comic Sans MS" panose="030F0702030302020204" pitchFamily="66" charset="0"/>
              </a:rPr>
              <a:t>жерлік</a:t>
            </a:r>
            <a:r>
              <a:rPr lang="ru-RU" dirty="0">
                <a:latin typeface="Comic Sans MS" panose="030F0702030302020204" pitchFamily="66" charset="0"/>
              </a:rPr>
              <a:t> </a:t>
            </a:r>
            <a:r>
              <a:rPr lang="ru-RU" dirty="0" err="1">
                <a:latin typeface="Comic Sans MS" panose="030F0702030302020204" pitchFamily="66" charset="0"/>
              </a:rPr>
              <a:t>далалық</a:t>
            </a:r>
            <a:r>
              <a:rPr lang="ru-RU" dirty="0">
                <a:latin typeface="Comic Sans MS" panose="030F0702030302020204" pitchFamily="66" charset="0"/>
              </a:rPr>
              <a:t> </a:t>
            </a:r>
            <a:r>
              <a:rPr lang="ru-RU" dirty="0" err="1">
                <a:latin typeface="Comic Sans MS" panose="030F0702030302020204" pitchFamily="66" charset="0"/>
                <a:hlinkClick r:id="rId4" tooltip="Астық тұқымдасы"/>
              </a:rPr>
              <a:t>астық</a:t>
            </a:r>
            <a:r>
              <a:rPr lang="ru-RU" dirty="0">
                <a:latin typeface="Comic Sans MS" panose="030F0702030302020204" pitchFamily="66" charset="0"/>
                <a:hlinkClick r:id="rId4" tooltip="Астық тұқымдасы"/>
              </a:rPr>
              <a:t> </a:t>
            </a:r>
            <a:r>
              <a:rPr lang="ru-RU" dirty="0" err="1">
                <a:latin typeface="Comic Sans MS" panose="030F0702030302020204" pitchFamily="66" charset="0"/>
                <a:hlinkClick r:id="rId4" tooltip="Астық тұқымдасы"/>
              </a:rPr>
              <a:t>тұқымдастармен</a:t>
            </a:r>
            <a:r>
              <a:rPr lang="ru-RU" dirty="0">
                <a:latin typeface="Comic Sans MS" panose="030F0702030302020204" pitchFamily="66" charset="0"/>
              </a:rPr>
              <a:t> </a:t>
            </a:r>
            <a:r>
              <a:rPr lang="ru-RU" dirty="0" err="1">
                <a:latin typeface="Comic Sans MS" panose="030F0702030302020204" pitchFamily="66" charset="0"/>
              </a:rPr>
              <a:t>қатар</a:t>
            </a:r>
            <a:r>
              <a:rPr lang="ru-RU" dirty="0">
                <a:latin typeface="Comic Sans MS" panose="030F0702030302020204" pitchFamily="66" charset="0"/>
              </a:rPr>
              <a:t> </a:t>
            </a:r>
            <a:r>
              <a:rPr lang="ru-RU" dirty="0" err="1">
                <a:latin typeface="Comic Sans MS" panose="030F0702030302020204" pitchFamily="66" charset="0"/>
              </a:rPr>
              <a:t>түрлі</a:t>
            </a:r>
            <a:r>
              <a:rPr lang="ru-RU" dirty="0">
                <a:latin typeface="Comic Sans MS" panose="030F0702030302020204" pitchFamily="66" charset="0"/>
              </a:rPr>
              <a:t> </a:t>
            </a:r>
            <a:r>
              <a:rPr lang="ru-RU" dirty="0" err="1">
                <a:latin typeface="Comic Sans MS" panose="030F0702030302020204" pitchFamily="66" charset="0"/>
              </a:rPr>
              <a:t>шөптер</a:t>
            </a:r>
            <a:r>
              <a:rPr lang="ru-RU" dirty="0">
                <a:latin typeface="Comic Sans MS" panose="030F0702030302020204" pitchFamily="66" charset="0"/>
              </a:rPr>
              <a:t> </a:t>
            </a:r>
            <a:r>
              <a:rPr lang="ru-RU" dirty="0" err="1">
                <a:latin typeface="Comic Sans MS" panose="030F0702030302020204" pitchFamily="66" charset="0"/>
              </a:rPr>
              <a:t>едәуір</a:t>
            </a:r>
            <a:r>
              <a:rPr lang="ru-RU" dirty="0">
                <a:latin typeface="Comic Sans MS" panose="030F0702030302020204" pitchFamily="66" charset="0"/>
              </a:rPr>
              <a:t>. </a:t>
            </a:r>
          </a:p>
          <a:p>
            <a:r>
              <a:rPr lang="ru-RU" dirty="0" err="1">
                <a:latin typeface="Comic Sans MS" panose="030F0702030302020204" pitchFamily="66" charset="0"/>
                <a:hlinkClick r:id="rId5" tooltip="Шөп"/>
              </a:rPr>
              <a:t>Шөбінің</a:t>
            </a:r>
            <a:r>
              <a:rPr lang="ru-RU" dirty="0">
                <a:latin typeface="Comic Sans MS" panose="030F0702030302020204" pitchFamily="66" charset="0"/>
              </a:rPr>
              <a:t> </a:t>
            </a:r>
            <a:r>
              <a:rPr lang="ru-RU" dirty="0" err="1">
                <a:latin typeface="Comic Sans MS" panose="030F0702030302020204" pitchFamily="66" charset="0"/>
              </a:rPr>
              <a:t>құрамында</a:t>
            </a:r>
            <a:r>
              <a:rPr lang="ru-RU" dirty="0">
                <a:latin typeface="Comic Sans MS" panose="030F0702030302020204" pitchFamily="66" charset="0"/>
              </a:rPr>
              <a:t> </a:t>
            </a:r>
            <a:r>
              <a:rPr lang="ru-RU" dirty="0" err="1">
                <a:latin typeface="Comic Sans MS" panose="030F0702030302020204" pitchFamily="66" charset="0"/>
              </a:rPr>
              <a:t>ксерофитті</a:t>
            </a:r>
            <a:r>
              <a:rPr lang="ru-RU" dirty="0">
                <a:latin typeface="Comic Sans MS" panose="030F0702030302020204" pitchFamily="66" charset="0"/>
              </a:rPr>
              <a:t> </a:t>
            </a:r>
            <a:r>
              <a:rPr lang="ru-RU" dirty="0" err="1">
                <a:latin typeface="Comic Sans MS" panose="030F0702030302020204" pitchFamily="66" charset="0"/>
              </a:rPr>
              <a:t>далалық</a:t>
            </a:r>
            <a:r>
              <a:rPr lang="ru-RU" dirty="0">
                <a:latin typeface="Comic Sans MS" panose="030F0702030302020204" pitchFamily="66" charset="0"/>
              </a:rPr>
              <a:t> </a:t>
            </a:r>
            <a:r>
              <a:rPr lang="ru-RU" dirty="0" err="1">
                <a:latin typeface="Comic Sans MS" panose="030F0702030302020204" pitchFamily="66" charset="0"/>
                <a:hlinkClick r:id="rId6" tooltip="Дақыл (мұндай бет жоқ)"/>
              </a:rPr>
              <a:t>дақылдармен</a:t>
            </a:r>
            <a:r>
              <a:rPr lang="ru-RU" dirty="0">
                <a:latin typeface="Comic Sans MS" panose="030F0702030302020204" pitchFamily="66" charset="0"/>
              </a:rPr>
              <a:t> </a:t>
            </a:r>
            <a:r>
              <a:rPr lang="ru-RU" dirty="0" err="1">
                <a:latin typeface="Comic Sans MS" panose="030F0702030302020204" pitchFamily="66" charset="0"/>
              </a:rPr>
              <a:t>бірге</a:t>
            </a:r>
            <a:r>
              <a:rPr lang="ru-RU" dirty="0">
                <a:latin typeface="Comic Sans MS" panose="030F0702030302020204" pitchFamily="66" charset="0"/>
              </a:rPr>
              <a:t> </a:t>
            </a:r>
            <a:r>
              <a:rPr lang="ru-RU" dirty="0" err="1">
                <a:latin typeface="Comic Sans MS" panose="030F0702030302020204" pitchFamily="66" charset="0"/>
              </a:rPr>
              <a:t>әртүрлі</a:t>
            </a:r>
            <a:r>
              <a:rPr lang="ru-RU" dirty="0">
                <a:latin typeface="Comic Sans MS" panose="030F0702030302020204" pitchFamily="66" charset="0"/>
              </a:rPr>
              <a:t> </a:t>
            </a:r>
            <a:r>
              <a:rPr lang="ru-RU" dirty="0" err="1">
                <a:latin typeface="Comic Sans MS" panose="030F0702030302020204" pitchFamily="66" charset="0"/>
              </a:rPr>
              <a:t>шөптер</a:t>
            </a:r>
            <a:r>
              <a:rPr lang="ru-RU" dirty="0">
                <a:latin typeface="Comic Sans MS" panose="030F0702030302020204" pitchFamily="66" charset="0"/>
              </a:rPr>
              <a:t> </a:t>
            </a:r>
            <a:r>
              <a:rPr lang="ru-RU" dirty="0" err="1">
                <a:latin typeface="Comic Sans MS" panose="030F0702030302020204" pitchFamily="66" charset="0"/>
              </a:rPr>
              <a:t>көп</a:t>
            </a:r>
            <a:r>
              <a:rPr lang="ru-RU" dirty="0">
                <a:latin typeface="Comic Sans MS" panose="030F0702030302020204" pitchFamily="66" charset="0"/>
              </a:rPr>
              <a:t> </a:t>
            </a:r>
            <a:r>
              <a:rPr lang="ru-RU" dirty="0" err="1">
                <a:latin typeface="Comic Sans MS" panose="030F0702030302020204" pitchFamily="66" charset="0"/>
              </a:rPr>
              <a:t>кездеседі</a:t>
            </a:r>
            <a:r>
              <a:rPr lang="ru-RU" dirty="0">
                <a:latin typeface="Comic Sans MS" panose="030F0702030302020204" pitchFamily="66" charset="0"/>
              </a:rPr>
              <a:t>. </a:t>
            </a:r>
            <a:r>
              <a:rPr lang="ru-RU" dirty="0" err="1">
                <a:latin typeface="Comic Sans MS" panose="030F0702030302020204" pitchFamily="66" charset="0"/>
              </a:rPr>
              <a:t>Шалғындық</a:t>
            </a:r>
            <a:r>
              <a:rPr lang="ru-RU" dirty="0">
                <a:latin typeface="Comic Sans MS" panose="030F0702030302020204" pitchFamily="66" charset="0"/>
              </a:rPr>
              <a:t> дала </a:t>
            </a:r>
            <a:r>
              <a:rPr lang="ru-RU" dirty="0" err="1">
                <a:latin typeface="Comic Sans MS" panose="030F0702030302020204" pitchFamily="66" charset="0"/>
              </a:rPr>
              <a:t>дала</a:t>
            </a:r>
            <a:r>
              <a:rPr lang="ru-RU" dirty="0">
                <a:latin typeface="Comic Sans MS" panose="030F0702030302020204" pitchFamily="66" charset="0"/>
              </a:rPr>
              <a:t> </a:t>
            </a:r>
            <a:r>
              <a:rPr lang="ru-RU" dirty="0" err="1">
                <a:latin typeface="Comic Sans MS" panose="030F0702030302020204" pitchFamily="66" charset="0"/>
              </a:rPr>
              <a:t>зонасының</a:t>
            </a:r>
            <a:r>
              <a:rPr lang="ru-RU" dirty="0">
                <a:latin typeface="Comic Sans MS" panose="030F0702030302020204" pitchFamily="66" charset="0"/>
              </a:rPr>
              <a:t> </a:t>
            </a:r>
            <a:r>
              <a:rPr lang="ru-RU" dirty="0" err="1">
                <a:latin typeface="Comic Sans MS" panose="030F0702030302020204" pitchFamily="66" charset="0"/>
                <a:hlinkClick r:id="rId7" tooltip="Солтүстік"/>
              </a:rPr>
              <a:t>солтүстік</a:t>
            </a:r>
            <a:r>
              <a:rPr lang="ru-RU" dirty="0">
                <a:latin typeface="Comic Sans MS" panose="030F0702030302020204" pitchFamily="66" charset="0"/>
              </a:rPr>
              <a:t> </a:t>
            </a:r>
            <a:r>
              <a:rPr lang="ru-RU" dirty="0" err="1">
                <a:latin typeface="Comic Sans MS" panose="030F0702030302020204" pitchFamily="66" charset="0"/>
              </a:rPr>
              <a:t>шекарасына</a:t>
            </a:r>
            <a:r>
              <a:rPr lang="ru-RU" dirty="0">
                <a:latin typeface="Comic Sans MS" panose="030F0702030302020204" pitchFamily="66" charset="0"/>
              </a:rPr>
              <a:t> </a:t>
            </a:r>
            <a:r>
              <a:rPr lang="ru-RU" dirty="0" err="1">
                <a:latin typeface="Comic Sans MS" panose="030F0702030302020204" pitchFamily="66" charset="0"/>
              </a:rPr>
              <a:t>таяу</a:t>
            </a:r>
            <a:r>
              <a:rPr lang="ru-RU" dirty="0">
                <a:latin typeface="Comic Sans MS" panose="030F0702030302020204" pitchFamily="66" charset="0"/>
              </a:rPr>
              <a:t> </a:t>
            </a:r>
            <a:r>
              <a:rPr lang="ru-RU" dirty="0" err="1">
                <a:latin typeface="Comic Sans MS" panose="030F0702030302020204" pitchFamily="66" charset="0"/>
              </a:rPr>
              <a:t>өңірде</a:t>
            </a:r>
            <a:r>
              <a:rPr lang="ru-RU" dirty="0">
                <a:latin typeface="Comic Sans MS" panose="030F0702030302020204" pitchFamily="66" charset="0"/>
              </a:rPr>
              <a:t>, </a:t>
            </a:r>
            <a:r>
              <a:rPr lang="ru-RU" dirty="0" err="1">
                <a:latin typeface="Comic Sans MS" panose="030F0702030302020204" pitchFamily="66" charset="0"/>
              </a:rPr>
              <a:t>сондай-ақ</a:t>
            </a:r>
            <a:r>
              <a:rPr lang="ru-RU" dirty="0">
                <a:latin typeface="Comic Sans MS" panose="030F0702030302020204" pitchFamily="66" charset="0"/>
              </a:rPr>
              <a:t> </a:t>
            </a:r>
            <a:r>
              <a:rPr lang="ru-RU" dirty="0" err="1">
                <a:latin typeface="Comic Sans MS" panose="030F0702030302020204" pitchFamily="66" charset="0"/>
              </a:rPr>
              <a:t>жайылым</a:t>
            </a:r>
            <a:r>
              <a:rPr lang="ru-RU" dirty="0">
                <a:latin typeface="Comic Sans MS" panose="030F0702030302020204" pitchFamily="66" charset="0"/>
              </a:rPr>
              <a:t> </a:t>
            </a:r>
            <a:r>
              <a:rPr lang="ru-RU" dirty="0" err="1">
                <a:latin typeface="Comic Sans MS" panose="030F0702030302020204" pitchFamily="66" charset="0"/>
              </a:rPr>
              <a:t>ретінде</a:t>
            </a:r>
            <a:r>
              <a:rPr lang="ru-RU" dirty="0">
                <a:latin typeface="Comic Sans MS" panose="030F0702030302020204" pitchFamily="66" charset="0"/>
              </a:rPr>
              <a:t> </a:t>
            </a:r>
            <a:r>
              <a:rPr lang="ru-RU" dirty="0" err="1">
                <a:latin typeface="Comic Sans MS" panose="030F0702030302020204" pitchFamily="66" charset="0"/>
              </a:rPr>
              <a:t>пайдаланылатын</a:t>
            </a:r>
            <a:r>
              <a:rPr lang="ru-RU" dirty="0">
                <a:latin typeface="Comic Sans MS" panose="030F0702030302020204" pitchFamily="66" charset="0"/>
              </a:rPr>
              <a:t> </a:t>
            </a:r>
            <a:r>
              <a:rPr lang="ru-RU" dirty="0" err="1">
                <a:latin typeface="Comic Sans MS" panose="030F0702030302020204" pitchFamily="66" charset="0"/>
              </a:rPr>
              <a:t>көптеген</a:t>
            </a:r>
            <a:r>
              <a:rPr lang="ru-RU" dirty="0">
                <a:latin typeface="Comic Sans MS" panose="030F0702030302020204" pitchFamily="66" charset="0"/>
              </a:rPr>
              <a:t> </a:t>
            </a:r>
            <a:r>
              <a:rPr lang="ru-RU" dirty="0">
                <a:latin typeface="Comic Sans MS" panose="030F0702030302020204" pitchFamily="66" charset="0"/>
                <a:hlinkClick r:id="rId8" tooltip="Тау"/>
              </a:rPr>
              <a:t>тау</a:t>
            </a:r>
            <a:r>
              <a:rPr lang="ru-RU" dirty="0">
                <a:latin typeface="Comic Sans MS" panose="030F0702030302020204" pitchFamily="66" charset="0"/>
              </a:rPr>
              <a:t> </a:t>
            </a:r>
            <a:r>
              <a:rPr lang="ru-RU" dirty="0" err="1">
                <a:latin typeface="Comic Sans MS" panose="030F0702030302020204" pitchFamily="66" charset="0"/>
              </a:rPr>
              <a:t>жүйелерінің</a:t>
            </a:r>
            <a:r>
              <a:rPr lang="ru-RU" dirty="0">
                <a:latin typeface="Comic Sans MS" panose="030F0702030302020204" pitchFamily="66" charset="0"/>
              </a:rPr>
              <a:t> </a:t>
            </a:r>
            <a:r>
              <a:rPr lang="ru-RU" dirty="0" err="1">
                <a:latin typeface="Comic Sans MS" panose="030F0702030302020204" pitchFamily="66" charset="0"/>
              </a:rPr>
              <a:t>орманды-шалғынды-далалы</a:t>
            </a:r>
            <a:r>
              <a:rPr lang="ru-RU" dirty="0">
                <a:latin typeface="Comic Sans MS" panose="030F0702030302020204" pitchFamily="66" charset="0"/>
              </a:rPr>
              <a:t> </a:t>
            </a:r>
            <a:r>
              <a:rPr lang="ru-RU" dirty="0" err="1">
                <a:latin typeface="Comic Sans MS" panose="030F0702030302020204" pitchFamily="66" charset="0"/>
              </a:rPr>
              <a:t>белдеулерінде</a:t>
            </a:r>
            <a:r>
              <a:rPr lang="ru-RU" dirty="0">
                <a:latin typeface="Comic Sans MS" panose="030F0702030302020204" pitchFamily="66" charset="0"/>
              </a:rPr>
              <a:t> </a:t>
            </a:r>
            <a:r>
              <a:rPr lang="ru-RU" dirty="0" err="1">
                <a:latin typeface="Comic Sans MS" panose="030F0702030302020204" pitchFamily="66" charset="0"/>
              </a:rPr>
              <a:t>таралған</a:t>
            </a:r>
            <a:r>
              <a:rPr lang="ru-RU" dirty="0">
                <a:latin typeface="Comic Sans MS" panose="030F0702030302020204" pitchFamily="66" charset="0"/>
              </a:rPr>
              <a:t>.</a:t>
            </a:r>
          </a:p>
        </p:txBody>
      </p:sp>
      <p:pic>
        <p:nvPicPr>
          <p:cNvPr id="2" name="Рисунок 1"/>
          <p:cNvPicPr>
            <a:picLocks noChangeAspect="1"/>
          </p:cNvPicPr>
          <p:nvPr/>
        </p:nvPicPr>
        <p:blipFill>
          <a:blip r:embed="rId9"/>
          <a:stretch>
            <a:fillRect/>
          </a:stretch>
        </p:blipFill>
        <p:spPr>
          <a:xfrm>
            <a:off x="1807029" y="994234"/>
            <a:ext cx="4288971" cy="3216728"/>
          </a:xfrm>
          <a:prstGeom prst="rect">
            <a:avLst/>
          </a:prstGeom>
        </p:spPr>
      </p:pic>
      <p:pic>
        <p:nvPicPr>
          <p:cNvPr id="3" name="Рисунок 2"/>
          <p:cNvPicPr>
            <a:picLocks noChangeAspect="1"/>
          </p:cNvPicPr>
          <p:nvPr/>
        </p:nvPicPr>
        <p:blipFill>
          <a:blip r:embed="rId10"/>
          <a:stretch>
            <a:fillRect/>
          </a:stretch>
        </p:blipFill>
        <p:spPr>
          <a:xfrm>
            <a:off x="6558726" y="994234"/>
            <a:ext cx="4717143" cy="3129573"/>
          </a:xfrm>
          <a:prstGeom prst="rect">
            <a:avLst/>
          </a:prstGeom>
        </p:spPr>
      </p:pic>
    </p:spTree>
    <p:extLst>
      <p:ext uri="{BB962C8B-B14F-4D97-AF65-F5344CB8AC3E}">
        <p14:creationId xmlns:p14="http://schemas.microsoft.com/office/powerpoint/2010/main" val="1258476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37744" y="1252539"/>
            <a:ext cx="10516511" cy="4352921"/>
          </a:xfrm>
          <a:prstGeom prst="rect">
            <a:avLst/>
          </a:prstGeom>
        </p:spPr>
      </p:pic>
      <p:pic>
        <p:nvPicPr>
          <p:cNvPr id="5" name="Рисунок 4"/>
          <p:cNvPicPr>
            <a:picLocks noChangeAspect="1"/>
          </p:cNvPicPr>
          <p:nvPr/>
        </p:nvPicPr>
        <p:blipFill>
          <a:blip r:embed="rId2"/>
          <a:stretch>
            <a:fillRect/>
          </a:stretch>
        </p:blipFill>
        <p:spPr>
          <a:xfrm>
            <a:off x="990144" y="1404939"/>
            <a:ext cx="10516511" cy="4352921"/>
          </a:xfrm>
          <a:prstGeom prst="rect">
            <a:avLst/>
          </a:prstGeom>
        </p:spPr>
      </p:pic>
      <p:sp>
        <p:nvSpPr>
          <p:cNvPr id="2" name="Прямоугольник 1"/>
          <p:cNvSpPr/>
          <p:nvPr/>
        </p:nvSpPr>
        <p:spPr>
          <a:xfrm>
            <a:off x="129957" y="130630"/>
            <a:ext cx="4760686" cy="39079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600" dirty="0" err="1">
                <a:latin typeface="Comic Sans MS" panose="030F0702030302020204" pitchFamily="66" charset="0"/>
              </a:rPr>
              <a:t>Астық</a:t>
            </a:r>
            <a:r>
              <a:rPr lang="ru-RU" sz="1600" dirty="0">
                <a:latin typeface="Comic Sans MS" panose="030F0702030302020204" pitchFamily="66" charset="0"/>
              </a:rPr>
              <a:t> </a:t>
            </a:r>
            <a:r>
              <a:rPr lang="ru-RU" sz="1600" dirty="0" err="1">
                <a:latin typeface="Comic Sans MS" panose="030F0702030302020204" pitchFamily="66" charset="0"/>
              </a:rPr>
              <a:t>тұқымдасы</a:t>
            </a:r>
            <a:r>
              <a:rPr lang="ru-RU" sz="1600" dirty="0">
                <a:latin typeface="Comic Sans MS" panose="030F0702030302020204" pitchFamily="66" charset="0"/>
              </a:rPr>
              <a:t> , </a:t>
            </a:r>
            <a:r>
              <a:rPr lang="ru-RU" sz="1600" dirty="0" err="1">
                <a:latin typeface="Comic Sans MS" panose="030F0702030302020204" pitchFamily="66" charset="0"/>
              </a:rPr>
              <a:t>қоңырбастылар</a:t>
            </a:r>
            <a:r>
              <a:rPr lang="ru-RU" sz="1600" dirty="0">
                <a:latin typeface="Comic Sans MS" panose="030F0702030302020204" pitchFamily="66" charset="0"/>
              </a:rPr>
              <a:t> (лат. </a:t>
            </a:r>
            <a:r>
              <a:rPr lang="en-US" sz="1600" dirty="0" err="1">
                <a:latin typeface="Comic Sans MS" panose="030F0702030302020204" pitchFamily="66" charset="0"/>
              </a:rPr>
              <a:t>Poaceae</a:t>
            </a:r>
            <a:r>
              <a:rPr lang="en-US" sz="1600" dirty="0">
                <a:latin typeface="Comic Sans MS" panose="030F0702030302020204" pitchFamily="66" charset="0"/>
              </a:rPr>
              <a:t>) – </a:t>
            </a:r>
            <a:r>
              <a:rPr lang="ru-RU" sz="1600" dirty="0">
                <a:latin typeface="Comic Sans MS" panose="030F0702030302020204" pitchFamily="66" charset="0"/>
              </a:rPr>
              <a:t>дара </a:t>
            </a:r>
            <a:r>
              <a:rPr lang="ru-RU" sz="1600" dirty="0" err="1">
                <a:latin typeface="Comic Sans MS" panose="030F0702030302020204" pitchFamily="66" charset="0"/>
              </a:rPr>
              <a:t>жарнақты</a:t>
            </a:r>
            <a:r>
              <a:rPr lang="ru-RU" sz="1600" dirty="0">
                <a:latin typeface="Comic Sans MS" panose="030F0702030302020204" pitchFamily="66" charset="0"/>
              </a:rPr>
              <a:t> </a:t>
            </a:r>
            <a:r>
              <a:rPr lang="ru-RU" sz="1600" dirty="0" err="1">
                <a:latin typeface="Comic Sans MS" panose="030F0702030302020204" pitchFamily="66" charset="0"/>
              </a:rPr>
              <a:t>бір</a:t>
            </a:r>
            <a:r>
              <a:rPr lang="ru-RU" sz="1600" dirty="0">
                <a:latin typeface="Comic Sans MS" panose="030F0702030302020204" pitchFamily="66" charset="0"/>
              </a:rPr>
              <a:t> </a:t>
            </a:r>
            <a:r>
              <a:rPr lang="ru-RU" sz="1600" dirty="0" err="1">
                <a:latin typeface="Comic Sans MS" panose="030F0702030302020204" pitchFamily="66" charset="0"/>
              </a:rPr>
              <a:t>және</a:t>
            </a:r>
            <a:r>
              <a:rPr lang="ru-RU" sz="1600" dirty="0">
                <a:latin typeface="Comic Sans MS" panose="030F0702030302020204" pitchFamily="66" charset="0"/>
              </a:rPr>
              <a:t> </a:t>
            </a:r>
            <a:r>
              <a:rPr lang="ru-RU" sz="1600" dirty="0" err="1">
                <a:latin typeface="Comic Sans MS" panose="030F0702030302020204" pitchFamily="66" charset="0"/>
              </a:rPr>
              <a:t>көп</a:t>
            </a:r>
            <a:r>
              <a:rPr lang="ru-RU" sz="1600" dirty="0">
                <a:latin typeface="Comic Sans MS" panose="030F0702030302020204" pitchFamily="66" charset="0"/>
              </a:rPr>
              <a:t> </a:t>
            </a:r>
            <a:r>
              <a:rPr lang="ru-RU" sz="1600" dirty="0" err="1">
                <a:latin typeface="Comic Sans MS" panose="030F0702030302020204" pitchFamily="66" charset="0"/>
              </a:rPr>
              <a:t>жылдық</a:t>
            </a:r>
            <a:r>
              <a:rPr lang="ru-RU" sz="1600" dirty="0">
                <a:latin typeface="Comic Sans MS" panose="030F0702030302020204" pitchFamily="66" charset="0"/>
              </a:rPr>
              <a:t> </a:t>
            </a:r>
            <a:r>
              <a:rPr lang="ru-RU" sz="1600" dirty="0" err="1">
                <a:latin typeface="Comic Sans MS" panose="030F0702030302020204" pitchFamily="66" charset="0"/>
              </a:rPr>
              <a:t>шөптесін</a:t>
            </a:r>
            <a:r>
              <a:rPr lang="ru-RU" sz="1600" dirty="0">
                <a:latin typeface="Comic Sans MS" panose="030F0702030302020204" pitchFamily="66" charset="0"/>
              </a:rPr>
              <a:t> </a:t>
            </a:r>
            <a:r>
              <a:rPr lang="ru-RU" sz="1600" dirty="0" err="1">
                <a:latin typeface="Comic Sans MS" panose="030F0702030302020204" pitchFamily="66" charset="0"/>
              </a:rPr>
              <a:t>өсімдіктер</a:t>
            </a:r>
            <a:r>
              <a:rPr lang="ru-RU" sz="1600" dirty="0">
                <a:latin typeface="Comic Sans MS" panose="030F0702030302020204" pitchFamily="66" charset="0"/>
              </a:rPr>
              <a:t>.</a:t>
            </a:r>
          </a:p>
          <a:p>
            <a:pPr algn="ctr"/>
            <a:r>
              <a:rPr lang="ru-RU" sz="1600" dirty="0" err="1">
                <a:latin typeface="Comic Sans MS" panose="030F0702030302020204" pitchFamily="66" charset="0"/>
              </a:rPr>
              <a:t>Жер</a:t>
            </a:r>
            <a:r>
              <a:rPr lang="ru-RU" sz="1600" dirty="0">
                <a:latin typeface="Comic Sans MS" panose="030F0702030302020204" pitchFamily="66" charset="0"/>
              </a:rPr>
              <a:t> </a:t>
            </a:r>
            <a:r>
              <a:rPr lang="ru-RU" sz="1600" dirty="0" err="1">
                <a:latin typeface="Comic Sans MS" panose="030F0702030302020204" pitchFamily="66" charset="0"/>
              </a:rPr>
              <a:t>шарында</a:t>
            </a:r>
            <a:r>
              <a:rPr lang="ru-RU" sz="1600" dirty="0">
                <a:latin typeface="Comic Sans MS" panose="030F0702030302020204" pitchFamily="66" charset="0"/>
              </a:rPr>
              <a:t> </a:t>
            </a:r>
            <a:r>
              <a:rPr lang="ru-RU" sz="1600" dirty="0" err="1">
                <a:latin typeface="Comic Sans MS" panose="030F0702030302020204" pitchFamily="66" charset="0"/>
              </a:rPr>
              <a:t>кең</a:t>
            </a:r>
            <a:r>
              <a:rPr lang="ru-RU" sz="1600" dirty="0">
                <a:latin typeface="Comic Sans MS" panose="030F0702030302020204" pitchFamily="66" charset="0"/>
              </a:rPr>
              <a:t> </a:t>
            </a:r>
            <a:r>
              <a:rPr lang="ru-RU" sz="1600" dirty="0" err="1">
                <a:latin typeface="Comic Sans MS" panose="030F0702030302020204" pitchFamily="66" charset="0"/>
              </a:rPr>
              <a:t>тараған</a:t>
            </a:r>
            <a:r>
              <a:rPr lang="ru-RU" sz="1600" dirty="0">
                <a:latin typeface="Comic Sans MS" panose="030F0702030302020204" pitchFamily="66" charset="0"/>
              </a:rPr>
              <a:t>. 650-дей </a:t>
            </a:r>
            <a:r>
              <a:rPr lang="ru-RU" sz="1600" dirty="0" err="1">
                <a:latin typeface="Comic Sans MS" panose="030F0702030302020204" pitchFamily="66" charset="0"/>
              </a:rPr>
              <a:t>туысы</a:t>
            </a:r>
            <a:r>
              <a:rPr lang="ru-RU" sz="1600" dirty="0">
                <a:latin typeface="Comic Sans MS" panose="030F0702030302020204" pitchFamily="66" charset="0"/>
              </a:rPr>
              <a:t>, 10 </a:t>
            </a:r>
            <a:r>
              <a:rPr lang="ru-RU" sz="1600" dirty="0" err="1">
                <a:latin typeface="Comic Sans MS" panose="030F0702030302020204" pitchFamily="66" charset="0"/>
              </a:rPr>
              <a:t>мыңнан</a:t>
            </a:r>
            <a:r>
              <a:rPr lang="ru-RU" sz="1600" dirty="0">
                <a:latin typeface="Comic Sans MS" panose="030F0702030302020204" pitchFamily="66" charset="0"/>
              </a:rPr>
              <a:t> аса </a:t>
            </a:r>
            <a:r>
              <a:rPr lang="ru-RU" sz="1600" dirty="0" err="1">
                <a:latin typeface="Comic Sans MS" panose="030F0702030302020204" pitchFamily="66" charset="0"/>
              </a:rPr>
              <a:t>түрі</a:t>
            </a:r>
            <a:r>
              <a:rPr lang="ru-RU" sz="1600" dirty="0">
                <a:latin typeface="Comic Sans MS" panose="030F0702030302020204" pitchFamily="66" charset="0"/>
              </a:rPr>
              <a:t> белгілі. </a:t>
            </a:r>
            <a:r>
              <a:rPr lang="ru-RU" sz="1600" dirty="0" err="1">
                <a:latin typeface="Comic Sans MS" panose="030F0702030302020204" pitchFamily="66" charset="0"/>
              </a:rPr>
              <a:t>Қазақстанның</a:t>
            </a:r>
            <a:r>
              <a:rPr lang="ru-RU" sz="1600" dirty="0">
                <a:latin typeface="Comic Sans MS" panose="030F0702030302020204" pitchFamily="66" charset="0"/>
              </a:rPr>
              <a:t> </a:t>
            </a:r>
            <a:r>
              <a:rPr lang="ru-RU" sz="1600" dirty="0" err="1">
                <a:latin typeface="Comic Sans MS" panose="030F0702030302020204" pitchFamily="66" charset="0"/>
              </a:rPr>
              <a:t>барлық</a:t>
            </a:r>
            <a:r>
              <a:rPr lang="ru-RU" sz="1600" dirty="0">
                <a:latin typeface="Comic Sans MS" panose="030F0702030302020204" pitchFamily="66" charset="0"/>
              </a:rPr>
              <a:t> </a:t>
            </a:r>
            <a:r>
              <a:rPr lang="ru-RU" sz="1600" dirty="0" err="1">
                <a:latin typeface="Comic Sans MS" panose="030F0702030302020204" pitchFamily="66" charset="0"/>
              </a:rPr>
              <a:t>облыстарына</a:t>
            </a:r>
            <a:r>
              <a:rPr lang="ru-RU" sz="1600" dirty="0">
                <a:latin typeface="Comic Sans MS" panose="030F0702030302020204" pitchFamily="66" charset="0"/>
              </a:rPr>
              <a:t> </a:t>
            </a:r>
            <a:r>
              <a:rPr lang="ru-RU" sz="1600" dirty="0" err="1">
                <a:latin typeface="Comic Sans MS" panose="030F0702030302020204" pitchFamily="66" charset="0"/>
              </a:rPr>
              <a:t>тараған</a:t>
            </a:r>
            <a:r>
              <a:rPr lang="ru-RU" sz="1600" dirty="0">
                <a:latin typeface="Comic Sans MS" panose="030F0702030302020204" pitchFamily="66" charset="0"/>
              </a:rPr>
              <a:t> 83 </a:t>
            </a:r>
            <a:r>
              <a:rPr lang="ru-RU" sz="1600" dirty="0" err="1">
                <a:latin typeface="Comic Sans MS" panose="030F0702030302020204" pitchFamily="66" charset="0"/>
              </a:rPr>
              <a:t>туысы</a:t>
            </a:r>
            <a:r>
              <a:rPr lang="ru-RU" sz="1600" dirty="0">
                <a:latin typeface="Comic Sans MS" panose="030F0702030302020204" pitchFamily="66" charset="0"/>
              </a:rPr>
              <a:t>, 418 </a:t>
            </a:r>
            <a:r>
              <a:rPr lang="ru-RU" sz="1600" dirty="0" err="1">
                <a:latin typeface="Comic Sans MS" panose="030F0702030302020204" pitchFamily="66" charset="0"/>
              </a:rPr>
              <a:t>түрі</a:t>
            </a:r>
            <a:r>
              <a:rPr lang="ru-RU" sz="1600" dirty="0">
                <a:latin typeface="Comic Sans MS" panose="030F0702030302020204" pitchFamily="66" charset="0"/>
              </a:rPr>
              <a:t> бар. </a:t>
            </a:r>
            <a:r>
              <a:rPr lang="ru-RU" sz="1600" dirty="0" err="1">
                <a:latin typeface="Comic Sans MS" panose="030F0702030302020204" pitchFamily="66" charset="0"/>
              </a:rPr>
              <a:t>Астық</a:t>
            </a:r>
            <a:r>
              <a:rPr lang="ru-RU" sz="1600" dirty="0">
                <a:latin typeface="Comic Sans MS" panose="030F0702030302020204" pitchFamily="66" charset="0"/>
              </a:rPr>
              <a:t> </a:t>
            </a:r>
            <a:r>
              <a:rPr lang="ru-RU" sz="1600" dirty="0" err="1">
                <a:latin typeface="Comic Sans MS" panose="030F0702030302020204" pitchFamily="66" charset="0"/>
              </a:rPr>
              <a:t>тұқымдасының</a:t>
            </a:r>
            <a:r>
              <a:rPr lang="ru-RU" sz="1600" dirty="0">
                <a:latin typeface="Comic Sans MS" panose="030F0702030302020204" pitchFamily="66" charset="0"/>
              </a:rPr>
              <a:t> </a:t>
            </a:r>
            <a:r>
              <a:rPr lang="ru-RU" sz="1600" dirty="0" err="1">
                <a:latin typeface="Comic Sans MS" panose="030F0702030302020204" pitchFamily="66" charset="0"/>
              </a:rPr>
              <a:t>тамырлары</a:t>
            </a:r>
            <a:r>
              <a:rPr lang="ru-RU" sz="1600" dirty="0">
                <a:latin typeface="Comic Sans MS" panose="030F0702030302020204" pitchFamily="66" charset="0"/>
              </a:rPr>
              <a:t> </a:t>
            </a:r>
            <a:r>
              <a:rPr lang="ru-RU" sz="1600" dirty="0" err="1">
                <a:latin typeface="Comic Sans MS" panose="030F0702030302020204" pitchFamily="66" charset="0"/>
              </a:rPr>
              <a:t>шашақты</a:t>
            </a:r>
            <a:r>
              <a:rPr lang="ru-RU" sz="1600" dirty="0">
                <a:latin typeface="Comic Sans MS" panose="030F0702030302020204" pitchFamily="66" charset="0"/>
              </a:rPr>
              <a:t> </a:t>
            </a:r>
            <a:r>
              <a:rPr lang="ru-RU" sz="1600" dirty="0" err="1">
                <a:latin typeface="Comic Sans MS" panose="030F0702030302020204" pitchFamily="66" charset="0"/>
              </a:rPr>
              <a:t>келеді</a:t>
            </a:r>
            <a:r>
              <a:rPr lang="ru-RU" sz="1600" dirty="0">
                <a:latin typeface="Comic Sans MS" panose="030F0702030302020204" pitchFamily="66" charset="0"/>
              </a:rPr>
              <a:t>, ал </a:t>
            </a:r>
            <a:r>
              <a:rPr lang="ru-RU" sz="1600" dirty="0" err="1">
                <a:latin typeface="Comic Sans MS" panose="030F0702030302020204" pitchFamily="66" charset="0"/>
              </a:rPr>
              <a:t>сабағы</a:t>
            </a:r>
            <a:r>
              <a:rPr lang="ru-RU" sz="1600" dirty="0">
                <a:latin typeface="Comic Sans MS" panose="030F0702030302020204" pitchFamily="66" charset="0"/>
              </a:rPr>
              <a:t> </a:t>
            </a:r>
            <a:r>
              <a:rPr lang="ru-RU" sz="1600" dirty="0" err="1">
                <a:latin typeface="Comic Sans MS" panose="030F0702030302020204" pitchFamily="66" charset="0"/>
              </a:rPr>
              <a:t>жұмыр</a:t>
            </a:r>
            <a:r>
              <a:rPr lang="ru-RU" sz="1600" dirty="0">
                <a:latin typeface="Comic Sans MS" panose="030F0702030302020204" pitchFamily="66" charset="0"/>
              </a:rPr>
              <a:t>, </a:t>
            </a:r>
            <a:r>
              <a:rPr lang="ru-RU" sz="1600" dirty="0" err="1">
                <a:latin typeface="Comic Sans MS" panose="030F0702030302020204" pitchFamily="66" charset="0"/>
              </a:rPr>
              <a:t>іші</a:t>
            </a:r>
            <a:r>
              <a:rPr lang="ru-RU" sz="1600" dirty="0">
                <a:latin typeface="Comic Sans MS" panose="030F0702030302020204" pitchFamily="66" charset="0"/>
              </a:rPr>
              <a:t> </a:t>
            </a:r>
            <a:r>
              <a:rPr lang="ru-RU" sz="1600" dirty="0" err="1">
                <a:latin typeface="Comic Sans MS" panose="030F0702030302020204" pitchFamily="66" charset="0"/>
              </a:rPr>
              <a:t>қуыс</a:t>
            </a:r>
            <a:r>
              <a:rPr lang="ru-RU" sz="1600" dirty="0">
                <a:latin typeface="Comic Sans MS" panose="030F0702030302020204" pitchFamily="66" charset="0"/>
              </a:rPr>
              <a:t>, </a:t>
            </a:r>
            <a:r>
              <a:rPr lang="ru-RU" sz="1600" dirty="0" err="1">
                <a:latin typeface="Comic Sans MS" panose="030F0702030302020204" pitchFamily="66" charset="0"/>
              </a:rPr>
              <a:t>бунақтармен</a:t>
            </a:r>
            <a:r>
              <a:rPr lang="ru-RU" sz="1600" dirty="0">
                <a:latin typeface="Comic Sans MS" panose="030F0702030302020204" pitchFamily="66" charset="0"/>
              </a:rPr>
              <a:t> </a:t>
            </a:r>
            <a:r>
              <a:rPr lang="ru-RU" sz="1600" dirty="0" err="1">
                <a:latin typeface="Comic Sans MS" panose="030F0702030302020204" pitchFamily="66" charset="0"/>
              </a:rPr>
              <a:t>бөлінген</a:t>
            </a:r>
            <a:r>
              <a:rPr lang="ru-RU" sz="1600" dirty="0">
                <a:latin typeface="Comic Sans MS" panose="030F0702030302020204" pitchFamily="66" charset="0"/>
              </a:rPr>
              <a:t>. </a:t>
            </a:r>
            <a:r>
              <a:rPr lang="ru-RU" sz="1600" dirty="0" err="1">
                <a:latin typeface="Comic Sans MS" panose="030F0702030302020204" pitchFamily="66" charset="0"/>
              </a:rPr>
              <a:t>Кейбіреуінің</a:t>
            </a:r>
            <a:r>
              <a:rPr lang="ru-RU" sz="1600" dirty="0">
                <a:latin typeface="Comic Sans MS" panose="030F0702030302020204" pitchFamily="66" charset="0"/>
              </a:rPr>
              <a:t> </a:t>
            </a:r>
            <a:r>
              <a:rPr lang="ru-RU" sz="1600" dirty="0" err="1">
                <a:latin typeface="Comic Sans MS" panose="030F0702030302020204" pitchFamily="66" charset="0"/>
              </a:rPr>
              <a:t>буын</a:t>
            </a:r>
            <a:r>
              <a:rPr lang="ru-RU" sz="1600" dirty="0">
                <a:latin typeface="Comic Sans MS" panose="030F0702030302020204" pitchFamily="66" charset="0"/>
              </a:rPr>
              <a:t> </a:t>
            </a:r>
            <a:r>
              <a:rPr lang="ru-RU" sz="1600" dirty="0" err="1">
                <a:latin typeface="Comic Sans MS" panose="030F0702030302020204" pitchFamily="66" charset="0"/>
              </a:rPr>
              <a:t>аралықтары</a:t>
            </a:r>
            <a:r>
              <a:rPr lang="ru-RU" sz="1600" dirty="0">
                <a:latin typeface="Comic Sans MS" panose="030F0702030302020204" pitchFamily="66" charset="0"/>
              </a:rPr>
              <a:t> </a:t>
            </a:r>
            <a:r>
              <a:rPr lang="ru-RU" sz="1600" dirty="0" err="1">
                <a:latin typeface="Comic Sans MS" panose="030F0702030302020204" pitchFamily="66" charset="0"/>
              </a:rPr>
              <a:t>жұмсақ</a:t>
            </a:r>
            <a:r>
              <a:rPr lang="ru-RU" sz="1600" dirty="0">
                <a:latin typeface="Comic Sans MS" panose="030F0702030302020204" pitchFamily="66" charset="0"/>
              </a:rPr>
              <a:t> </a:t>
            </a:r>
            <a:r>
              <a:rPr lang="ru-RU" sz="1600" dirty="0" err="1">
                <a:latin typeface="Comic Sans MS" panose="030F0702030302020204" pitchFamily="66" charset="0"/>
              </a:rPr>
              <a:t>ұлпалы</a:t>
            </a:r>
            <a:r>
              <a:rPr lang="ru-RU" sz="1600" dirty="0">
                <a:latin typeface="Comic Sans MS" panose="030F0702030302020204" pitchFamily="66" charset="0"/>
              </a:rPr>
              <a:t> (мыс., </a:t>
            </a:r>
            <a:r>
              <a:rPr lang="ru-RU" sz="1600" dirty="0" err="1">
                <a:latin typeface="Comic Sans MS" panose="030F0702030302020204" pitchFamily="66" charset="0"/>
              </a:rPr>
              <a:t>қант</a:t>
            </a:r>
            <a:r>
              <a:rPr lang="ru-RU" sz="1600" dirty="0">
                <a:latin typeface="Comic Sans MS" panose="030F0702030302020204" pitchFamily="66" charset="0"/>
              </a:rPr>
              <a:t> </a:t>
            </a:r>
            <a:r>
              <a:rPr lang="ru-RU" sz="1600" dirty="0" err="1">
                <a:latin typeface="Comic Sans MS" panose="030F0702030302020204" pitchFamily="66" charset="0"/>
              </a:rPr>
              <a:t>қамысы</a:t>
            </a:r>
            <a:r>
              <a:rPr lang="ru-RU" sz="1600" dirty="0">
                <a:latin typeface="Comic Sans MS" panose="030F0702030302020204" pitchFamily="66" charset="0"/>
              </a:rPr>
              <a:t>, </a:t>
            </a:r>
            <a:r>
              <a:rPr lang="ru-RU" sz="1600" dirty="0" err="1">
                <a:latin typeface="Comic Sans MS" panose="030F0702030302020204" pitchFamily="66" charset="0"/>
              </a:rPr>
              <a:t>жүгері</a:t>
            </a:r>
            <a:r>
              <a:rPr lang="ru-RU" sz="1600" dirty="0">
                <a:latin typeface="Comic Sans MS" panose="030F0702030302020204" pitchFamily="66" charset="0"/>
              </a:rPr>
              <a:t>, </a:t>
            </a:r>
            <a:r>
              <a:rPr lang="ru-RU" sz="1600" dirty="0" err="1">
                <a:latin typeface="Comic Sans MS" panose="030F0702030302020204" pitchFamily="66" charset="0"/>
              </a:rPr>
              <a:t>т.б</a:t>
            </a:r>
            <a:r>
              <a:rPr lang="ru-RU" sz="1600" dirty="0">
                <a:latin typeface="Comic Sans MS" panose="030F0702030302020204" pitchFamily="66" charset="0"/>
              </a:rPr>
              <a:t>.). </a:t>
            </a:r>
            <a:r>
              <a:rPr lang="ru-RU" sz="1600" dirty="0" err="1">
                <a:latin typeface="Comic Sans MS" panose="030F0702030302020204" pitchFamily="66" charset="0"/>
              </a:rPr>
              <a:t>Сабақтарының</a:t>
            </a:r>
            <a:r>
              <a:rPr lang="ru-RU" sz="1600" dirty="0">
                <a:latin typeface="Comic Sans MS" panose="030F0702030302020204" pitchFamily="66" charset="0"/>
              </a:rPr>
              <a:t> </a:t>
            </a:r>
            <a:r>
              <a:rPr lang="ru-RU" sz="1600" dirty="0" err="1">
                <a:latin typeface="Comic Sans MS" panose="030F0702030302020204" pitchFamily="66" charset="0"/>
              </a:rPr>
              <a:t>ұзындығы</a:t>
            </a:r>
            <a:r>
              <a:rPr lang="ru-RU" sz="1600" dirty="0">
                <a:latin typeface="Comic Sans MS" panose="030F0702030302020204" pitchFamily="66" charset="0"/>
              </a:rPr>
              <a:t> 1 – 2 см-</a:t>
            </a:r>
            <a:r>
              <a:rPr lang="ru-RU" sz="1600" dirty="0" err="1">
                <a:latin typeface="Comic Sans MS" panose="030F0702030302020204" pitchFamily="66" charset="0"/>
              </a:rPr>
              <a:t>ден</a:t>
            </a:r>
            <a:r>
              <a:rPr lang="ru-RU" sz="1600" dirty="0">
                <a:latin typeface="Comic Sans MS" panose="030F0702030302020204" pitchFamily="66" charset="0"/>
              </a:rPr>
              <a:t> 30 – 40 м-</a:t>
            </a:r>
            <a:r>
              <a:rPr lang="ru-RU" sz="1600" dirty="0" err="1">
                <a:latin typeface="Comic Sans MS" panose="030F0702030302020204" pitchFamily="66" charset="0"/>
              </a:rPr>
              <a:t>ге</a:t>
            </a:r>
            <a:r>
              <a:rPr lang="ru-RU" sz="1600" dirty="0">
                <a:latin typeface="Comic Sans MS" panose="030F0702030302020204" pitchFamily="66" charset="0"/>
              </a:rPr>
              <a:t> </a:t>
            </a:r>
            <a:r>
              <a:rPr lang="ru-RU" sz="1600" dirty="0" err="1">
                <a:latin typeface="Comic Sans MS" panose="030F0702030302020204" pitchFamily="66" charset="0"/>
              </a:rPr>
              <a:t>дейін</a:t>
            </a:r>
            <a:r>
              <a:rPr lang="ru-RU" sz="1600" dirty="0">
                <a:latin typeface="Comic Sans MS" panose="030F0702030302020204" pitchFamily="66" charset="0"/>
              </a:rPr>
              <a:t>, ал </a:t>
            </a:r>
            <a:r>
              <a:rPr lang="ru-RU" sz="1600" dirty="0" err="1">
                <a:latin typeface="Comic Sans MS" panose="030F0702030302020204" pitchFamily="66" charset="0"/>
              </a:rPr>
              <a:t>жуандығы</a:t>
            </a:r>
            <a:r>
              <a:rPr lang="ru-RU" sz="1600" dirty="0">
                <a:latin typeface="Comic Sans MS" panose="030F0702030302020204" pitchFamily="66" charset="0"/>
              </a:rPr>
              <a:t> 0,5 мм-</a:t>
            </a:r>
            <a:r>
              <a:rPr lang="ru-RU" sz="1600" dirty="0" err="1">
                <a:latin typeface="Comic Sans MS" panose="030F0702030302020204" pitchFamily="66" charset="0"/>
              </a:rPr>
              <a:t>ден</a:t>
            </a:r>
            <a:r>
              <a:rPr lang="ru-RU" sz="1600" dirty="0">
                <a:latin typeface="Comic Sans MS" panose="030F0702030302020204" pitchFamily="66" charset="0"/>
              </a:rPr>
              <a:t> 20 – 30 см-</a:t>
            </a:r>
            <a:r>
              <a:rPr lang="ru-RU" sz="1600" dirty="0" err="1">
                <a:latin typeface="Comic Sans MS" panose="030F0702030302020204" pitchFamily="66" charset="0"/>
              </a:rPr>
              <a:t>ге</a:t>
            </a:r>
            <a:r>
              <a:rPr lang="ru-RU" sz="1600" dirty="0">
                <a:latin typeface="Comic Sans MS" panose="030F0702030302020204" pitchFamily="66" charset="0"/>
              </a:rPr>
              <a:t> </a:t>
            </a:r>
            <a:r>
              <a:rPr lang="ru-RU" sz="1600" dirty="0" err="1">
                <a:latin typeface="Comic Sans MS" panose="030F0702030302020204" pitchFamily="66" charset="0"/>
              </a:rPr>
              <a:t>дейін</a:t>
            </a:r>
            <a:r>
              <a:rPr lang="ru-RU" sz="1600" dirty="0">
                <a:latin typeface="Comic Sans MS" panose="030F0702030302020204" pitchFamily="66" charset="0"/>
              </a:rPr>
              <a:t> </a:t>
            </a:r>
            <a:r>
              <a:rPr lang="ru-RU" sz="1600" dirty="0" err="1"/>
              <a:t>жетеді</a:t>
            </a:r>
            <a:r>
              <a:rPr lang="ru-RU" sz="1600" dirty="0"/>
              <a:t>.</a:t>
            </a:r>
          </a:p>
        </p:txBody>
      </p:sp>
      <p:sp>
        <p:nvSpPr>
          <p:cNvPr id="3" name="Прямоугольник 2"/>
          <p:cNvSpPr/>
          <p:nvPr/>
        </p:nvSpPr>
        <p:spPr>
          <a:xfrm>
            <a:off x="129957" y="4038600"/>
            <a:ext cx="12062043" cy="2819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700" dirty="0" err="1">
                <a:latin typeface="Comic Sans MS" panose="030F0702030302020204" pitchFamily="66" charset="0"/>
              </a:rPr>
              <a:t>Сабаққа</a:t>
            </a:r>
            <a:r>
              <a:rPr lang="ru-RU" sz="1700" dirty="0">
                <a:latin typeface="Comic Sans MS" panose="030F0702030302020204" pitchFamily="66" charset="0"/>
              </a:rPr>
              <a:t> </a:t>
            </a:r>
            <a:r>
              <a:rPr lang="ru-RU" sz="1700" dirty="0" err="1">
                <a:latin typeface="Comic Sans MS" panose="030F0702030302020204" pitchFamily="66" charset="0"/>
              </a:rPr>
              <a:t>екі</a:t>
            </a:r>
            <a:r>
              <a:rPr lang="ru-RU" sz="1700" dirty="0">
                <a:latin typeface="Comic Sans MS" panose="030F0702030302020204" pitchFamily="66" charset="0"/>
              </a:rPr>
              <a:t> </a:t>
            </a:r>
            <a:r>
              <a:rPr lang="ru-RU" sz="1700" dirty="0" err="1">
                <a:latin typeface="Comic Sans MS" panose="030F0702030302020204" pitchFamily="66" charset="0"/>
              </a:rPr>
              <a:t>қатар</a:t>
            </a:r>
            <a:r>
              <a:rPr lang="ru-RU" sz="1700" dirty="0">
                <a:latin typeface="Comic Sans MS" panose="030F0702030302020204" pitchFamily="66" charset="0"/>
              </a:rPr>
              <a:t> </a:t>
            </a:r>
            <a:r>
              <a:rPr lang="ru-RU" sz="1700" dirty="0" err="1">
                <a:latin typeface="Comic Sans MS" panose="030F0702030302020204" pitchFamily="66" charset="0"/>
              </a:rPr>
              <a:t>кезектесіп</a:t>
            </a:r>
            <a:r>
              <a:rPr lang="ru-RU" sz="1700" dirty="0">
                <a:latin typeface="Comic Sans MS" panose="030F0702030302020204" pitchFamily="66" charset="0"/>
              </a:rPr>
              <a:t> </a:t>
            </a:r>
            <a:r>
              <a:rPr lang="ru-RU" sz="1700" dirty="0" err="1">
                <a:latin typeface="Comic Sans MS" panose="030F0702030302020204" pitchFamily="66" charset="0"/>
              </a:rPr>
              <a:t>орналасқан</a:t>
            </a:r>
            <a:r>
              <a:rPr lang="ru-RU" sz="1700" dirty="0">
                <a:latin typeface="Comic Sans MS" panose="030F0702030302020204" pitchFamily="66" charset="0"/>
              </a:rPr>
              <a:t> </a:t>
            </a:r>
            <a:r>
              <a:rPr lang="ru-RU" sz="1700" dirty="0" err="1">
                <a:latin typeface="Comic Sans MS" panose="030F0702030302020204" pitchFamily="66" charset="0"/>
              </a:rPr>
              <a:t>жапырақтары</a:t>
            </a:r>
            <a:r>
              <a:rPr lang="ru-RU" sz="1700" dirty="0">
                <a:latin typeface="Comic Sans MS" panose="030F0702030302020204" pitchFamily="66" charset="0"/>
              </a:rPr>
              <a:t> – </a:t>
            </a:r>
            <a:r>
              <a:rPr lang="ru-RU" sz="1700" dirty="0" err="1">
                <a:latin typeface="Comic Sans MS" panose="030F0702030302020204" pitchFamily="66" charset="0"/>
              </a:rPr>
              <a:t>жіңішке</a:t>
            </a:r>
            <a:r>
              <a:rPr lang="ru-RU" sz="1700" dirty="0">
                <a:latin typeface="Comic Sans MS" panose="030F0702030302020204" pitchFamily="66" charset="0"/>
              </a:rPr>
              <a:t> </a:t>
            </a:r>
            <a:r>
              <a:rPr lang="ru-RU" sz="1700" dirty="0" err="1">
                <a:latin typeface="Comic Sans MS" panose="030F0702030302020204" pitchFamily="66" charset="0"/>
              </a:rPr>
              <a:t>таспа</a:t>
            </a:r>
            <a:r>
              <a:rPr lang="ru-RU" sz="1700" dirty="0">
                <a:latin typeface="Comic Sans MS" panose="030F0702030302020204" pitchFamily="66" charset="0"/>
              </a:rPr>
              <a:t>, </a:t>
            </a:r>
            <a:r>
              <a:rPr lang="ru-RU" sz="1700" dirty="0" err="1">
                <a:latin typeface="Comic Sans MS" panose="030F0702030302020204" pitchFamily="66" charset="0"/>
              </a:rPr>
              <a:t>қандауыр</a:t>
            </a:r>
            <a:r>
              <a:rPr lang="ru-RU" sz="1700" dirty="0">
                <a:latin typeface="Comic Sans MS" panose="030F0702030302020204" pitchFamily="66" charset="0"/>
              </a:rPr>
              <a:t>, </a:t>
            </a:r>
            <a:r>
              <a:rPr lang="ru-RU" sz="1700" dirty="0" err="1">
                <a:latin typeface="Comic Sans MS" panose="030F0702030302020204" pitchFamily="66" charset="0"/>
              </a:rPr>
              <a:t>жұмыртқа</a:t>
            </a:r>
            <a:r>
              <a:rPr lang="ru-RU" sz="1700" dirty="0">
                <a:latin typeface="Comic Sans MS" panose="030F0702030302020204" pitchFamily="66" charset="0"/>
              </a:rPr>
              <a:t> </a:t>
            </a:r>
            <a:r>
              <a:rPr lang="ru-RU" sz="1700" dirty="0" err="1">
                <a:latin typeface="Comic Sans MS" panose="030F0702030302020204" pitchFamily="66" charset="0"/>
              </a:rPr>
              <a:t>тәрізді</a:t>
            </a:r>
            <a:r>
              <a:rPr lang="ru-RU" sz="1700" dirty="0">
                <a:latin typeface="Comic Sans MS" panose="030F0702030302020204" pitchFamily="66" charset="0"/>
              </a:rPr>
              <a:t>. </a:t>
            </a:r>
            <a:r>
              <a:rPr lang="ru-RU" sz="1700" dirty="0" err="1">
                <a:latin typeface="Comic Sans MS" panose="030F0702030302020204" pitchFamily="66" charset="0"/>
              </a:rPr>
              <a:t>Астық</a:t>
            </a:r>
            <a:r>
              <a:rPr lang="ru-RU" sz="1700" dirty="0">
                <a:latin typeface="Comic Sans MS" panose="030F0702030302020204" pitchFamily="66" charset="0"/>
              </a:rPr>
              <a:t> </a:t>
            </a:r>
            <a:r>
              <a:rPr lang="ru-RU" sz="1700" dirty="0" err="1">
                <a:latin typeface="Comic Sans MS" panose="030F0702030302020204" pitchFamily="66" charset="0"/>
              </a:rPr>
              <a:t>тұқымдасының</a:t>
            </a:r>
            <a:r>
              <a:rPr lang="ru-RU" sz="1700" dirty="0">
                <a:latin typeface="Comic Sans MS" panose="030F0702030302020204" pitchFamily="66" charset="0"/>
              </a:rPr>
              <a:t> </a:t>
            </a:r>
            <a:r>
              <a:rPr lang="ru-RU" sz="1700" dirty="0" err="1">
                <a:latin typeface="Comic Sans MS" panose="030F0702030302020204" pitchFamily="66" charset="0"/>
              </a:rPr>
              <a:t>гүлі</a:t>
            </a:r>
            <a:r>
              <a:rPr lang="ru-RU" sz="1700" dirty="0">
                <a:latin typeface="Comic Sans MS" panose="030F0702030302020204" pitchFamily="66" charset="0"/>
              </a:rPr>
              <a:t> </a:t>
            </a:r>
            <a:r>
              <a:rPr lang="ru-RU" sz="1700" dirty="0" err="1">
                <a:latin typeface="Comic Sans MS" panose="030F0702030302020204" pitchFamily="66" charset="0"/>
              </a:rPr>
              <a:t>көбінесе</a:t>
            </a:r>
            <a:r>
              <a:rPr lang="ru-RU" sz="1700" dirty="0">
                <a:latin typeface="Comic Sans MS" panose="030F0702030302020204" pitchFamily="66" charset="0"/>
              </a:rPr>
              <a:t> </a:t>
            </a:r>
            <a:r>
              <a:rPr lang="ru-RU" sz="1700" dirty="0" err="1">
                <a:latin typeface="Comic Sans MS" panose="030F0702030302020204" pitchFamily="66" charset="0"/>
              </a:rPr>
              <a:t>қос</a:t>
            </a:r>
            <a:r>
              <a:rPr lang="ru-RU" sz="1700" dirty="0">
                <a:latin typeface="Comic Sans MS" panose="030F0702030302020204" pitchFamily="66" charset="0"/>
              </a:rPr>
              <a:t> </a:t>
            </a:r>
            <a:r>
              <a:rPr lang="ru-RU" sz="1700" dirty="0" err="1">
                <a:latin typeface="Comic Sans MS" panose="030F0702030302020204" pitchFamily="66" charset="0"/>
              </a:rPr>
              <a:t>жынысты</a:t>
            </a:r>
            <a:r>
              <a:rPr lang="ru-RU" sz="1700" dirty="0">
                <a:latin typeface="Comic Sans MS" panose="030F0702030302020204" pitchFamily="66" charset="0"/>
              </a:rPr>
              <a:t>, </a:t>
            </a:r>
            <a:r>
              <a:rPr lang="ru-RU" sz="1700" dirty="0" err="1">
                <a:latin typeface="Comic Sans MS" panose="030F0702030302020204" pitchFamily="66" charset="0"/>
              </a:rPr>
              <a:t>кейбіреулері</a:t>
            </a:r>
            <a:r>
              <a:rPr lang="ru-RU" sz="1700" dirty="0">
                <a:latin typeface="Comic Sans MS" panose="030F0702030302020204" pitchFamily="66" charset="0"/>
              </a:rPr>
              <a:t> </a:t>
            </a:r>
            <a:r>
              <a:rPr lang="ru-RU" sz="1700" dirty="0" err="1">
                <a:latin typeface="Comic Sans MS" panose="030F0702030302020204" pitchFamily="66" charset="0"/>
              </a:rPr>
              <a:t>ғана</a:t>
            </a:r>
            <a:r>
              <a:rPr lang="ru-RU" sz="1700" dirty="0">
                <a:latin typeface="Comic Sans MS" panose="030F0702030302020204" pitchFamily="66" charset="0"/>
              </a:rPr>
              <a:t> дара </a:t>
            </a:r>
            <a:r>
              <a:rPr lang="ru-RU" sz="1700" dirty="0" err="1">
                <a:latin typeface="Comic Sans MS" panose="030F0702030302020204" pitchFamily="66" charset="0"/>
              </a:rPr>
              <a:t>жынысты</a:t>
            </a:r>
            <a:r>
              <a:rPr lang="ru-RU" sz="1700" dirty="0">
                <a:latin typeface="Comic Sans MS" panose="030F0702030302020204" pitchFamily="66" charset="0"/>
              </a:rPr>
              <a:t> (</a:t>
            </a:r>
            <a:r>
              <a:rPr lang="ru-RU" sz="1700" dirty="0" err="1">
                <a:latin typeface="Comic Sans MS" panose="030F0702030302020204" pitchFamily="66" charset="0"/>
              </a:rPr>
              <a:t>жүгері</a:t>
            </a:r>
            <a:r>
              <a:rPr lang="ru-RU" sz="1700" dirty="0">
                <a:latin typeface="Comic Sans MS" panose="030F0702030302020204" pitchFamily="66" charset="0"/>
              </a:rPr>
              <a:t>) </a:t>
            </a:r>
            <a:r>
              <a:rPr lang="ru-RU" sz="1700" dirty="0" err="1">
                <a:latin typeface="Comic Sans MS" panose="030F0702030302020204" pitchFamily="66" charset="0"/>
              </a:rPr>
              <a:t>болады</a:t>
            </a:r>
            <a:r>
              <a:rPr lang="ru-RU" sz="1700" dirty="0">
                <a:latin typeface="Comic Sans MS" panose="030F0702030302020204" pitchFamily="66" charset="0"/>
              </a:rPr>
              <a:t>. </a:t>
            </a:r>
            <a:r>
              <a:rPr lang="ru-RU" sz="1700" dirty="0" err="1">
                <a:latin typeface="Comic Sans MS" panose="030F0702030302020204" pitchFamily="66" charset="0"/>
              </a:rPr>
              <a:t>Олардың</a:t>
            </a:r>
            <a:r>
              <a:rPr lang="ru-RU" sz="1700" dirty="0">
                <a:latin typeface="Comic Sans MS" panose="030F0702030302020204" pitchFamily="66" charset="0"/>
              </a:rPr>
              <a:t> </a:t>
            </a:r>
            <a:r>
              <a:rPr lang="ru-RU" sz="1700" dirty="0" err="1">
                <a:latin typeface="Comic Sans MS" panose="030F0702030302020204" pitchFamily="66" charset="0"/>
              </a:rPr>
              <a:t>гүл</a:t>
            </a:r>
            <a:r>
              <a:rPr lang="ru-RU" sz="1700" dirty="0">
                <a:latin typeface="Comic Sans MS" panose="030F0702030302020204" pitchFamily="66" charset="0"/>
              </a:rPr>
              <a:t> </a:t>
            </a:r>
            <a:r>
              <a:rPr lang="ru-RU" sz="1700" dirty="0" err="1">
                <a:latin typeface="Comic Sans MS" panose="030F0702030302020204" pitchFamily="66" charset="0"/>
              </a:rPr>
              <a:t>құрылысы</a:t>
            </a:r>
            <a:r>
              <a:rPr lang="ru-RU" sz="1700" dirty="0">
                <a:latin typeface="Comic Sans MS" panose="030F0702030302020204" pitchFamily="66" charset="0"/>
              </a:rPr>
              <a:t> </a:t>
            </a:r>
            <a:r>
              <a:rPr lang="ru-RU" sz="1700" dirty="0" err="1">
                <a:latin typeface="Comic Sans MS" panose="030F0702030302020204" pitchFamily="66" charset="0"/>
              </a:rPr>
              <a:t>басқа</a:t>
            </a:r>
            <a:r>
              <a:rPr lang="ru-RU" sz="1700" dirty="0">
                <a:latin typeface="Comic Sans MS" panose="030F0702030302020204" pitchFamily="66" charset="0"/>
              </a:rPr>
              <a:t> </a:t>
            </a:r>
            <a:r>
              <a:rPr lang="ru-RU" sz="1700" dirty="0" err="1">
                <a:latin typeface="Comic Sans MS" panose="030F0702030302020204" pitchFamily="66" charset="0"/>
              </a:rPr>
              <a:t>өсімдіктерден</a:t>
            </a:r>
            <a:r>
              <a:rPr lang="ru-RU" sz="1700" dirty="0">
                <a:latin typeface="Comic Sans MS" panose="030F0702030302020204" pitchFamily="66" charset="0"/>
              </a:rPr>
              <a:t> </a:t>
            </a:r>
            <a:r>
              <a:rPr lang="ru-RU" sz="1700" dirty="0" err="1">
                <a:latin typeface="Comic Sans MS" panose="030F0702030302020204" pitchFamily="66" charset="0"/>
              </a:rPr>
              <a:t>өзгеше</a:t>
            </a:r>
            <a:r>
              <a:rPr lang="ru-RU" sz="1700" dirty="0">
                <a:latin typeface="Comic Sans MS" panose="030F0702030302020204" pitchFamily="66" charset="0"/>
              </a:rPr>
              <a:t> </a:t>
            </a:r>
            <a:r>
              <a:rPr lang="ru-RU" sz="1700" dirty="0" err="1">
                <a:latin typeface="Comic Sans MS" panose="030F0702030302020204" pitchFamily="66" charset="0"/>
              </a:rPr>
              <a:t>келеді</a:t>
            </a:r>
            <a:r>
              <a:rPr lang="ru-RU" sz="1700" dirty="0">
                <a:latin typeface="Comic Sans MS" panose="030F0702030302020204" pitchFamily="66" charset="0"/>
              </a:rPr>
              <a:t>. </a:t>
            </a:r>
            <a:r>
              <a:rPr lang="ru-RU" sz="1700" dirty="0" err="1">
                <a:latin typeface="Comic Sans MS" panose="030F0702030302020204" pitchFamily="66" charset="0"/>
              </a:rPr>
              <a:t>Көбіне</a:t>
            </a:r>
            <a:r>
              <a:rPr lang="ru-RU" sz="1700" dirty="0">
                <a:latin typeface="Comic Sans MS" panose="030F0702030302020204" pitchFamily="66" charset="0"/>
              </a:rPr>
              <a:t> </a:t>
            </a:r>
            <a:r>
              <a:rPr lang="ru-RU" sz="1700" dirty="0" err="1">
                <a:latin typeface="Comic Sans MS" panose="030F0702030302020204" pitchFamily="66" charset="0"/>
              </a:rPr>
              <a:t>гүлінің</a:t>
            </a:r>
            <a:r>
              <a:rPr lang="ru-RU" sz="1700" dirty="0">
                <a:latin typeface="Comic Sans MS" panose="030F0702030302020204" pitchFamily="66" charset="0"/>
              </a:rPr>
              <a:t> </a:t>
            </a:r>
            <a:r>
              <a:rPr lang="ru-RU" sz="1700" dirty="0" err="1">
                <a:latin typeface="Comic Sans MS" panose="030F0702030302020204" pitchFamily="66" charset="0"/>
              </a:rPr>
              <a:t>сыртын</a:t>
            </a:r>
            <a:r>
              <a:rPr lang="ru-RU" sz="1700" dirty="0">
                <a:latin typeface="Comic Sans MS" panose="030F0702030302020204" pitchFamily="66" charset="0"/>
              </a:rPr>
              <a:t> </a:t>
            </a:r>
            <a:r>
              <a:rPr lang="ru-RU" sz="1700" dirty="0" err="1">
                <a:latin typeface="Comic Sans MS" panose="030F0702030302020204" pitchFamily="66" charset="0"/>
              </a:rPr>
              <a:t>гүл</a:t>
            </a:r>
            <a:r>
              <a:rPr lang="ru-RU" sz="1700" dirty="0">
                <a:latin typeface="Comic Sans MS" panose="030F0702030302020204" pitchFamily="66" charset="0"/>
              </a:rPr>
              <a:t> </a:t>
            </a:r>
            <a:r>
              <a:rPr lang="ru-RU" sz="1700" dirty="0" err="1">
                <a:latin typeface="Comic Sans MS" panose="030F0702030302020204" pitchFamily="66" charset="0"/>
              </a:rPr>
              <a:t>қабыршағы</a:t>
            </a:r>
            <a:r>
              <a:rPr lang="ru-RU" sz="1700" dirty="0">
                <a:latin typeface="Comic Sans MS" panose="030F0702030302020204" pitchFamily="66" charset="0"/>
              </a:rPr>
              <a:t> </a:t>
            </a:r>
            <a:r>
              <a:rPr lang="ru-RU" sz="1700" dirty="0" err="1">
                <a:latin typeface="Comic Sans MS" panose="030F0702030302020204" pitchFamily="66" charset="0"/>
              </a:rPr>
              <a:t>қоршап</a:t>
            </a:r>
            <a:r>
              <a:rPr lang="ru-RU" sz="1700" dirty="0">
                <a:latin typeface="Comic Sans MS" panose="030F0702030302020204" pitchFamily="66" charset="0"/>
              </a:rPr>
              <a:t> </a:t>
            </a:r>
            <a:r>
              <a:rPr lang="ru-RU" sz="1700" dirty="0" err="1">
                <a:latin typeface="Comic Sans MS" panose="030F0702030302020204" pitchFamily="66" charset="0"/>
              </a:rPr>
              <a:t>тұрады</a:t>
            </a:r>
            <a:r>
              <a:rPr lang="ru-RU" sz="1700" dirty="0">
                <a:latin typeface="Comic Sans MS" panose="030F0702030302020204" pitchFamily="66" charset="0"/>
              </a:rPr>
              <a:t>. </a:t>
            </a:r>
            <a:r>
              <a:rPr lang="ru-RU" sz="1700" dirty="0" err="1">
                <a:latin typeface="Comic Sans MS" panose="030F0702030302020204" pitchFamily="66" charset="0"/>
              </a:rPr>
              <a:t>Бір</a:t>
            </a:r>
            <a:r>
              <a:rPr lang="ru-RU" sz="1700" dirty="0">
                <a:latin typeface="Comic Sans MS" panose="030F0702030302020204" pitchFamily="66" charset="0"/>
              </a:rPr>
              <a:t> </a:t>
            </a:r>
            <a:r>
              <a:rPr lang="ru-RU" sz="1700" dirty="0" err="1">
                <a:latin typeface="Comic Sans MS" panose="030F0702030302020204" pitchFamily="66" charset="0"/>
              </a:rPr>
              <a:t>немесе</a:t>
            </a:r>
            <a:r>
              <a:rPr lang="ru-RU" sz="1700" dirty="0">
                <a:latin typeface="Comic Sans MS" panose="030F0702030302020204" pitchFamily="66" charset="0"/>
              </a:rPr>
              <a:t> </a:t>
            </a:r>
            <a:r>
              <a:rPr lang="ru-RU" sz="1700" dirty="0" err="1">
                <a:latin typeface="Comic Sans MS" panose="030F0702030302020204" pitchFamily="66" charset="0"/>
              </a:rPr>
              <a:t>бірнеше</a:t>
            </a:r>
            <a:r>
              <a:rPr lang="ru-RU" sz="1700" dirty="0">
                <a:latin typeface="Comic Sans MS" panose="030F0702030302020204" pitchFamily="66" charset="0"/>
              </a:rPr>
              <a:t> </a:t>
            </a:r>
            <a:r>
              <a:rPr lang="ru-RU" sz="1700" dirty="0" err="1">
                <a:latin typeface="Comic Sans MS" panose="030F0702030302020204" pitchFamily="66" charset="0"/>
              </a:rPr>
              <a:t>гүлдерден</a:t>
            </a:r>
            <a:r>
              <a:rPr lang="ru-RU" sz="1700" dirty="0">
                <a:latin typeface="Comic Sans MS" panose="030F0702030302020204" pitchFamily="66" charset="0"/>
              </a:rPr>
              <a:t> </a:t>
            </a:r>
            <a:r>
              <a:rPr lang="ru-RU" sz="1700" dirty="0" err="1">
                <a:latin typeface="Comic Sans MS" panose="030F0702030302020204" pitchFamily="66" charset="0"/>
              </a:rPr>
              <a:t>топталған</a:t>
            </a:r>
            <a:r>
              <a:rPr lang="ru-RU" sz="1700" dirty="0">
                <a:latin typeface="Comic Sans MS" panose="030F0702030302020204" pitchFamily="66" charset="0"/>
              </a:rPr>
              <a:t> </a:t>
            </a:r>
            <a:r>
              <a:rPr lang="ru-RU" sz="1700" dirty="0" err="1">
                <a:latin typeface="Comic Sans MS" panose="030F0702030302020204" pitchFamily="66" charset="0"/>
              </a:rPr>
              <a:t>масақшадан</a:t>
            </a:r>
            <a:r>
              <a:rPr lang="ru-RU" sz="1700" dirty="0">
                <a:latin typeface="Comic Sans MS" panose="030F0702030302020204" pitchFamily="66" charset="0"/>
              </a:rPr>
              <a:t> – </a:t>
            </a:r>
            <a:r>
              <a:rPr lang="ru-RU" sz="1700" dirty="0" err="1">
                <a:latin typeface="Comic Sans MS" panose="030F0702030302020204" pitchFamily="66" charset="0"/>
              </a:rPr>
              <a:t>шашақбас</a:t>
            </a:r>
            <a:r>
              <a:rPr lang="ru-RU" sz="1700" dirty="0">
                <a:latin typeface="Comic Sans MS" panose="030F0702030302020204" pitchFamily="66" charset="0"/>
              </a:rPr>
              <a:t>, </a:t>
            </a:r>
            <a:r>
              <a:rPr lang="ru-RU" sz="1700" dirty="0" err="1">
                <a:latin typeface="Comic Sans MS" panose="030F0702030302020204" pitchFamily="66" charset="0"/>
              </a:rPr>
              <a:t>айдар</a:t>
            </a:r>
            <a:r>
              <a:rPr lang="ru-RU" sz="1700" dirty="0">
                <a:latin typeface="Comic Sans MS" panose="030F0702030302020204" pitchFamily="66" charset="0"/>
              </a:rPr>
              <a:t>, </a:t>
            </a:r>
            <a:r>
              <a:rPr lang="ru-RU" sz="1700" dirty="0" err="1">
                <a:latin typeface="Comic Sans MS" panose="030F0702030302020204" pitchFamily="66" charset="0"/>
              </a:rPr>
              <a:t>масақ</a:t>
            </a:r>
            <a:r>
              <a:rPr lang="ru-RU" sz="1700" dirty="0">
                <a:latin typeface="Comic Sans MS" panose="030F0702030302020204" pitchFamily="66" charset="0"/>
              </a:rPr>
              <a:t>, </a:t>
            </a:r>
            <a:r>
              <a:rPr lang="ru-RU" sz="1700" dirty="0" err="1">
                <a:latin typeface="Comic Sans MS" panose="030F0702030302020204" pitchFamily="66" charset="0"/>
              </a:rPr>
              <a:t>собық</a:t>
            </a:r>
            <a:r>
              <a:rPr lang="ru-RU" sz="1700" dirty="0">
                <a:latin typeface="Comic Sans MS" panose="030F0702030302020204" pitchFamily="66" charset="0"/>
              </a:rPr>
              <a:t>, </a:t>
            </a:r>
            <a:r>
              <a:rPr lang="ru-RU" sz="1700" dirty="0" err="1">
                <a:latin typeface="Comic Sans MS" panose="030F0702030302020204" pitchFamily="66" charset="0"/>
              </a:rPr>
              <a:t>сыпыртқы</a:t>
            </a:r>
            <a:r>
              <a:rPr lang="ru-RU" sz="1700" dirty="0">
                <a:latin typeface="Comic Sans MS" panose="030F0702030302020204" pitchFamily="66" charset="0"/>
              </a:rPr>
              <a:t> бас, </a:t>
            </a:r>
            <a:r>
              <a:rPr lang="ru-RU" sz="1700" dirty="0" err="1">
                <a:latin typeface="Comic Sans MS" panose="030F0702030302020204" pitchFamily="66" charset="0"/>
              </a:rPr>
              <a:t>яғни</a:t>
            </a:r>
            <a:r>
              <a:rPr lang="ru-RU" sz="1700" dirty="0">
                <a:latin typeface="Comic Sans MS" panose="030F0702030302020204" pitchFamily="66" charset="0"/>
              </a:rPr>
              <a:t> </a:t>
            </a:r>
            <a:r>
              <a:rPr lang="ru-RU" sz="1700" dirty="0" err="1">
                <a:latin typeface="Comic Sans MS" panose="030F0702030302020204" pitchFamily="66" charset="0"/>
              </a:rPr>
              <a:t>күрделі</a:t>
            </a:r>
            <a:r>
              <a:rPr lang="ru-RU" sz="1700" dirty="0">
                <a:latin typeface="Comic Sans MS" panose="030F0702030302020204" pitchFamily="66" charset="0"/>
              </a:rPr>
              <a:t> </a:t>
            </a:r>
            <a:r>
              <a:rPr lang="ru-RU" sz="1700" dirty="0" err="1">
                <a:latin typeface="Comic Sans MS" panose="030F0702030302020204" pitchFamily="66" charset="0"/>
              </a:rPr>
              <a:t>гүлшоғыры</a:t>
            </a:r>
            <a:r>
              <a:rPr lang="ru-RU" sz="1700" dirty="0">
                <a:latin typeface="Comic Sans MS" panose="030F0702030302020204" pitchFamily="66" charset="0"/>
              </a:rPr>
              <a:t> </a:t>
            </a:r>
            <a:r>
              <a:rPr lang="ru-RU" sz="1700" dirty="0" err="1">
                <a:latin typeface="Comic Sans MS" panose="030F0702030302020204" pitchFamily="66" charset="0"/>
              </a:rPr>
              <a:t>құралады</a:t>
            </a:r>
            <a:r>
              <a:rPr lang="ru-RU" sz="1700" dirty="0">
                <a:latin typeface="Comic Sans MS" panose="030F0702030302020204" pitchFamily="66" charset="0"/>
              </a:rPr>
              <a:t>. </a:t>
            </a:r>
            <a:r>
              <a:rPr lang="ru-RU" sz="1700" dirty="0" err="1">
                <a:latin typeface="Comic Sans MS" panose="030F0702030302020204" pitchFamily="66" charset="0"/>
              </a:rPr>
              <a:t>Астық</a:t>
            </a:r>
            <a:r>
              <a:rPr lang="ru-RU" sz="1700" dirty="0">
                <a:latin typeface="Comic Sans MS" panose="030F0702030302020204" pitchFamily="66" charset="0"/>
              </a:rPr>
              <a:t> </a:t>
            </a:r>
            <a:r>
              <a:rPr lang="ru-RU" sz="1700" dirty="0" err="1">
                <a:latin typeface="Comic Sans MS" panose="030F0702030302020204" pitchFamily="66" charset="0"/>
              </a:rPr>
              <a:t>тұқымдасының</a:t>
            </a:r>
            <a:r>
              <a:rPr lang="ru-RU" sz="1700" dirty="0">
                <a:latin typeface="Comic Sans MS" panose="030F0702030302020204" pitchFamily="66" charset="0"/>
              </a:rPr>
              <a:t> </a:t>
            </a:r>
            <a:r>
              <a:rPr lang="ru-RU" sz="1700" dirty="0" err="1">
                <a:latin typeface="Comic Sans MS" panose="030F0702030302020204" pitchFamily="66" charset="0"/>
              </a:rPr>
              <a:t>көбі</a:t>
            </a:r>
            <a:r>
              <a:rPr lang="ru-RU" sz="1700" dirty="0">
                <a:latin typeface="Comic Sans MS" panose="030F0702030302020204" pitchFamily="66" charset="0"/>
              </a:rPr>
              <a:t> </a:t>
            </a:r>
            <a:r>
              <a:rPr lang="ru-RU" sz="1700" dirty="0" err="1">
                <a:latin typeface="Comic Sans MS" panose="030F0702030302020204" pitchFamily="66" charset="0"/>
              </a:rPr>
              <a:t>жел</a:t>
            </a:r>
            <a:r>
              <a:rPr lang="ru-RU" sz="1700" dirty="0">
                <a:latin typeface="Comic Sans MS" panose="030F0702030302020204" pitchFamily="66" charset="0"/>
              </a:rPr>
              <a:t> </a:t>
            </a:r>
            <a:r>
              <a:rPr lang="ru-RU" sz="1700" dirty="0" err="1">
                <a:latin typeface="Comic Sans MS" panose="030F0702030302020204" pitchFamily="66" charset="0"/>
              </a:rPr>
              <a:t>арқылы</a:t>
            </a:r>
            <a:r>
              <a:rPr lang="ru-RU" sz="1700" dirty="0">
                <a:latin typeface="Comic Sans MS" panose="030F0702030302020204" pitchFamily="66" charset="0"/>
              </a:rPr>
              <a:t> </a:t>
            </a:r>
            <a:r>
              <a:rPr lang="ru-RU" sz="1700" dirty="0" err="1">
                <a:latin typeface="Comic Sans MS" panose="030F0702030302020204" pitchFamily="66" charset="0"/>
              </a:rPr>
              <a:t>тозаңданады</a:t>
            </a:r>
            <a:r>
              <a:rPr lang="ru-RU" sz="1700" dirty="0">
                <a:latin typeface="Comic Sans MS" panose="030F0702030302020204" pitchFamily="66" charset="0"/>
              </a:rPr>
              <a:t>. </a:t>
            </a:r>
            <a:r>
              <a:rPr lang="ru-RU" sz="1700" dirty="0" err="1">
                <a:latin typeface="Comic Sans MS" panose="030F0702030302020204" pitchFamily="66" charset="0"/>
              </a:rPr>
              <a:t>Жемісі</a:t>
            </a:r>
            <a:r>
              <a:rPr lang="ru-RU" sz="1700" dirty="0">
                <a:latin typeface="Comic Sans MS" panose="030F0702030302020204" pitchFamily="66" charset="0"/>
              </a:rPr>
              <a:t> – </a:t>
            </a:r>
            <a:r>
              <a:rPr lang="ru-RU" sz="1700" dirty="0" err="1">
                <a:latin typeface="Comic Sans MS" panose="030F0702030302020204" pitchFamily="66" charset="0"/>
              </a:rPr>
              <a:t>бір</a:t>
            </a:r>
            <a:r>
              <a:rPr lang="ru-RU" sz="1700" dirty="0">
                <a:latin typeface="Comic Sans MS" panose="030F0702030302020204" pitchFamily="66" charset="0"/>
              </a:rPr>
              <a:t> </a:t>
            </a:r>
            <a:r>
              <a:rPr lang="ru-RU" sz="1700" dirty="0" err="1">
                <a:latin typeface="Comic Sans MS" panose="030F0702030302020204" pitchFamily="66" charset="0"/>
              </a:rPr>
              <a:t>тұқымды</a:t>
            </a:r>
            <a:r>
              <a:rPr lang="ru-RU" sz="1700" dirty="0">
                <a:latin typeface="Comic Sans MS" panose="030F0702030302020204" pitchFamily="66" charset="0"/>
              </a:rPr>
              <a:t> </a:t>
            </a:r>
            <a:r>
              <a:rPr lang="ru-RU" sz="1700" dirty="0" err="1">
                <a:latin typeface="Comic Sans MS" panose="030F0702030302020204" pitchFamily="66" charset="0"/>
              </a:rPr>
              <a:t>дәнек</a:t>
            </a:r>
            <a:r>
              <a:rPr lang="ru-RU" sz="1700" dirty="0">
                <a:latin typeface="Comic Sans MS" panose="030F0702030302020204" pitchFamily="66" charset="0"/>
              </a:rPr>
              <a:t>, </a:t>
            </a:r>
            <a:r>
              <a:rPr lang="ru-RU" sz="1700" dirty="0" err="1">
                <a:latin typeface="Comic Sans MS" panose="030F0702030302020204" pitchFamily="66" charset="0"/>
              </a:rPr>
              <a:t>кейде</a:t>
            </a:r>
            <a:r>
              <a:rPr lang="ru-RU" sz="1700" dirty="0">
                <a:latin typeface="Comic Sans MS" panose="030F0702030302020204" pitchFamily="66" charset="0"/>
              </a:rPr>
              <a:t> </a:t>
            </a:r>
            <a:r>
              <a:rPr lang="ru-RU" sz="1700" dirty="0" err="1">
                <a:latin typeface="Comic Sans MS" panose="030F0702030302020204" pitchFamily="66" charset="0"/>
              </a:rPr>
              <a:t>жаңғақша</a:t>
            </a:r>
            <a:r>
              <a:rPr lang="ru-RU" sz="1700" dirty="0">
                <a:latin typeface="Comic Sans MS" panose="030F0702030302020204" pitchFamily="66" charset="0"/>
              </a:rPr>
              <a:t>. </a:t>
            </a:r>
            <a:r>
              <a:rPr lang="ru-RU" sz="1700" dirty="0" err="1">
                <a:latin typeface="Comic Sans MS" panose="030F0702030302020204" pitchFamily="66" charset="0"/>
              </a:rPr>
              <a:t>Жеміс</a:t>
            </a:r>
            <a:r>
              <a:rPr lang="ru-RU" sz="1700" dirty="0">
                <a:latin typeface="Comic Sans MS" panose="030F0702030302020204" pitchFamily="66" charset="0"/>
              </a:rPr>
              <a:t> </a:t>
            </a:r>
            <a:r>
              <a:rPr lang="ru-RU" sz="1700" dirty="0" err="1">
                <a:latin typeface="Comic Sans MS" panose="030F0702030302020204" pitchFamily="66" charset="0"/>
              </a:rPr>
              <a:t>қабығы</a:t>
            </a:r>
            <a:r>
              <a:rPr lang="ru-RU" sz="1700" dirty="0">
                <a:latin typeface="Comic Sans MS" panose="030F0702030302020204" pitchFamily="66" charset="0"/>
              </a:rPr>
              <a:t> (</a:t>
            </a:r>
            <a:r>
              <a:rPr lang="ru-RU" sz="1700" dirty="0" err="1">
                <a:latin typeface="Comic Sans MS" panose="030F0702030302020204" pitchFamily="66" charset="0"/>
              </a:rPr>
              <a:t>қауызы</a:t>
            </a:r>
            <a:r>
              <a:rPr lang="ru-RU" sz="1700" dirty="0">
                <a:latin typeface="Comic Sans MS" panose="030F0702030302020204" pitchFamily="66" charset="0"/>
              </a:rPr>
              <a:t>) </a:t>
            </a:r>
            <a:r>
              <a:rPr lang="ru-RU" sz="1700" dirty="0" err="1">
                <a:latin typeface="Comic Sans MS" panose="030F0702030302020204" pitchFamily="66" charset="0"/>
              </a:rPr>
              <a:t>тұқымға</a:t>
            </a:r>
            <a:r>
              <a:rPr lang="ru-RU" sz="1700" dirty="0">
                <a:latin typeface="Comic Sans MS" panose="030F0702030302020204" pitchFamily="66" charset="0"/>
              </a:rPr>
              <a:t> </a:t>
            </a:r>
            <a:r>
              <a:rPr lang="ru-RU" sz="1700" dirty="0" err="1">
                <a:latin typeface="Comic Sans MS" panose="030F0702030302020204" pitchFamily="66" charset="0"/>
              </a:rPr>
              <a:t>жабысып</a:t>
            </a:r>
            <a:r>
              <a:rPr lang="ru-RU" sz="1700" dirty="0">
                <a:latin typeface="Comic Sans MS" panose="030F0702030302020204" pitchFamily="66" charset="0"/>
              </a:rPr>
              <a:t> </a:t>
            </a:r>
            <a:r>
              <a:rPr lang="ru-RU" sz="1700" dirty="0" err="1">
                <a:latin typeface="Comic Sans MS" panose="030F0702030302020204" pitchFamily="66" charset="0"/>
              </a:rPr>
              <a:t>тұтасып</a:t>
            </a:r>
            <a:r>
              <a:rPr lang="ru-RU" sz="1700" dirty="0">
                <a:latin typeface="Comic Sans MS" panose="030F0702030302020204" pitchFamily="66" charset="0"/>
              </a:rPr>
              <a:t> </a:t>
            </a:r>
            <a:r>
              <a:rPr lang="ru-RU" sz="1700" dirty="0" err="1">
                <a:latin typeface="Comic Sans MS" panose="030F0702030302020204" pitchFamily="66" charset="0"/>
              </a:rPr>
              <a:t>біткен</a:t>
            </a:r>
            <a:r>
              <a:rPr lang="ru-RU" sz="1700" dirty="0">
                <a:latin typeface="Comic Sans MS" panose="030F0702030302020204" pitchFamily="66" charset="0"/>
              </a:rPr>
              <a:t>. </a:t>
            </a:r>
            <a:r>
              <a:rPr lang="ru-RU" sz="1700" dirty="0" err="1">
                <a:latin typeface="Comic Sans MS" panose="030F0702030302020204" pitchFamily="66" charset="0"/>
              </a:rPr>
              <a:t>Астық</a:t>
            </a:r>
            <a:r>
              <a:rPr lang="ru-RU" sz="1700" dirty="0">
                <a:latin typeface="Comic Sans MS" panose="030F0702030302020204" pitchFamily="66" charset="0"/>
              </a:rPr>
              <a:t> </a:t>
            </a:r>
            <a:r>
              <a:rPr lang="ru-RU" sz="1700" dirty="0" err="1">
                <a:latin typeface="Comic Sans MS" panose="030F0702030302020204" pitchFamily="66" charset="0"/>
              </a:rPr>
              <a:t>тұқымдасы</a:t>
            </a:r>
            <a:r>
              <a:rPr lang="ru-RU" sz="1700" dirty="0">
                <a:latin typeface="Comic Sans MS" panose="030F0702030302020204" pitchFamily="66" charset="0"/>
              </a:rPr>
              <a:t> </a:t>
            </a:r>
            <a:r>
              <a:rPr lang="ru-RU" sz="1700" dirty="0" err="1">
                <a:latin typeface="Comic Sans MS" panose="030F0702030302020204" pitchFamily="66" charset="0"/>
              </a:rPr>
              <a:t>түптену</a:t>
            </a:r>
            <a:r>
              <a:rPr lang="ru-RU" sz="1700" dirty="0">
                <a:latin typeface="Comic Sans MS" panose="030F0702030302020204" pitchFamily="66" charset="0"/>
              </a:rPr>
              <a:t> </a:t>
            </a:r>
            <a:r>
              <a:rPr lang="ru-RU" sz="1700" dirty="0" err="1">
                <a:latin typeface="Comic Sans MS" panose="030F0702030302020204" pitchFamily="66" charset="0"/>
              </a:rPr>
              <a:t>түрлеріне</a:t>
            </a:r>
            <a:r>
              <a:rPr lang="ru-RU" sz="1700" dirty="0">
                <a:latin typeface="Comic Sans MS" panose="030F0702030302020204" pitchFamily="66" charset="0"/>
              </a:rPr>
              <a:t> </a:t>
            </a:r>
            <a:r>
              <a:rPr lang="ru-RU" sz="1700" dirty="0" err="1">
                <a:latin typeface="Comic Sans MS" panose="030F0702030302020204" pitchFamily="66" charset="0"/>
              </a:rPr>
              <a:t>байланысты</a:t>
            </a:r>
            <a:r>
              <a:rPr lang="ru-RU" sz="1700" dirty="0">
                <a:latin typeface="Comic Sans MS" panose="030F0702030302020204" pitchFamily="66" charset="0"/>
              </a:rPr>
              <a:t> </a:t>
            </a:r>
            <a:r>
              <a:rPr lang="ru-RU" sz="1700" dirty="0" err="1">
                <a:latin typeface="Comic Sans MS" panose="030F0702030302020204" pitchFamily="66" charset="0"/>
              </a:rPr>
              <a:t>тамыр</a:t>
            </a:r>
            <a:r>
              <a:rPr lang="ru-RU" sz="1700" dirty="0">
                <a:latin typeface="Comic Sans MS" panose="030F0702030302020204" pitchFamily="66" charset="0"/>
              </a:rPr>
              <a:t> </a:t>
            </a:r>
            <a:r>
              <a:rPr lang="ru-RU" sz="1700" dirty="0" err="1">
                <a:latin typeface="Comic Sans MS" panose="030F0702030302020204" pitchFamily="66" charset="0"/>
              </a:rPr>
              <a:t>сабақты</a:t>
            </a:r>
            <a:r>
              <a:rPr lang="ru-RU" sz="1700" dirty="0">
                <a:latin typeface="Comic Sans MS" panose="030F0702030302020204" pitchFamily="66" charset="0"/>
              </a:rPr>
              <a:t>, </a:t>
            </a:r>
            <a:r>
              <a:rPr lang="ru-RU" sz="1700" dirty="0" err="1">
                <a:latin typeface="Comic Sans MS" panose="030F0702030302020204" pitchFamily="66" charset="0"/>
              </a:rPr>
              <a:t>селдір</a:t>
            </a:r>
            <a:r>
              <a:rPr lang="ru-RU" sz="1700" dirty="0">
                <a:latin typeface="Comic Sans MS" panose="030F0702030302020204" pitchFamily="66" charset="0"/>
              </a:rPr>
              <a:t> </a:t>
            </a:r>
            <a:r>
              <a:rPr lang="ru-RU" sz="1700" dirty="0" err="1">
                <a:latin typeface="Comic Sans MS" panose="030F0702030302020204" pitchFamily="66" charset="0"/>
              </a:rPr>
              <a:t>түпті</a:t>
            </a:r>
            <a:r>
              <a:rPr lang="ru-RU" sz="1700" dirty="0">
                <a:latin typeface="Comic Sans MS" panose="030F0702030302020204" pitchFamily="66" charset="0"/>
              </a:rPr>
              <a:t> </a:t>
            </a:r>
            <a:r>
              <a:rPr lang="ru-RU" sz="1700" dirty="0" err="1">
                <a:latin typeface="Comic Sans MS" panose="030F0702030302020204" pitchFamily="66" charset="0"/>
              </a:rPr>
              <a:t>және</a:t>
            </a:r>
            <a:r>
              <a:rPr lang="ru-RU" sz="1700" dirty="0">
                <a:latin typeface="Comic Sans MS" panose="030F0702030302020204" pitchFamily="66" charset="0"/>
              </a:rPr>
              <a:t> </a:t>
            </a:r>
            <a:r>
              <a:rPr lang="ru-RU" sz="1700" dirty="0" err="1">
                <a:latin typeface="Comic Sans MS" panose="030F0702030302020204" pitchFamily="66" charset="0"/>
              </a:rPr>
              <a:t>тығыз</a:t>
            </a:r>
            <a:r>
              <a:rPr lang="ru-RU" sz="1700" dirty="0">
                <a:latin typeface="Comic Sans MS" panose="030F0702030302020204" pitchFamily="66" charset="0"/>
              </a:rPr>
              <a:t> </a:t>
            </a:r>
            <a:r>
              <a:rPr lang="ru-RU" sz="1700" dirty="0" err="1">
                <a:latin typeface="Comic Sans MS" panose="030F0702030302020204" pitchFamily="66" charset="0"/>
              </a:rPr>
              <a:t>түпті</a:t>
            </a:r>
            <a:r>
              <a:rPr lang="ru-RU" sz="1700" dirty="0">
                <a:latin typeface="Comic Sans MS" panose="030F0702030302020204" pitchFamily="66" charset="0"/>
              </a:rPr>
              <a:t> </a:t>
            </a:r>
            <a:r>
              <a:rPr lang="ru-RU" sz="1700" dirty="0" err="1">
                <a:latin typeface="Comic Sans MS" panose="030F0702030302020204" pitchFamily="66" charset="0"/>
              </a:rPr>
              <a:t>болып</a:t>
            </a:r>
            <a:r>
              <a:rPr lang="ru-RU" sz="1700" dirty="0">
                <a:latin typeface="Comic Sans MS" panose="030F0702030302020204" pitchFamily="66" charset="0"/>
              </a:rPr>
              <a:t> </a:t>
            </a:r>
            <a:r>
              <a:rPr lang="ru-RU" sz="1700" dirty="0" err="1">
                <a:latin typeface="Comic Sans MS" panose="030F0702030302020204" pitchFamily="66" charset="0"/>
              </a:rPr>
              <a:t>үш</a:t>
            </a:r>
            <a:r>
              <a:rPr lang="ru-RU" sz="1700" dirty="0">
                <a:latin typeface="Comic Sans MS" panose="030F0702030302020204" pitchFamily="66" charset="0"/>
              </a:rPr>
              <a:t> </a:t>
            </a:r>
            <a:r>
              <a:rPr lang="ru-RU" sz="1700" dirty="0" err="1">
                <a:latin typeface="Comic Sans MS" panose="030F0702030302020204" pitchFamily="66" charset="0"/>
              </a:rPr>
              <a:t>топқа</a:t>
            </a:r>
            <a:r>
              <a:rPr lang="ru-RU" sz="1700" dirty="0">
                <a:latin typeface="Comic Sans MS" panose="030F0702030302020204" pitchFamily="66" charset="0"/>
              </a:rPr>
              <a:t> </a:t>
            </a:r>
            <a:r>
              <a:rPr lang="ru-RU" sz="1700" dirty="0" err="1">
                <a:latin typeface="Comic Sans MS" panose="030F0702030302020204" pitchFamily="66" charset="0"/>
              </a:rPr>
              <a:t>бөлінеді</a:t>
            </a:r>
            <a:r>
              <a:rPr lang="ru-RU" sz="1700" dirty="0">
                <a:latin typeface="Comic Sans MS" panose="030F0702030302020204" pitchFamily="66" charset="0"/>
              </a:rPr>
              <a:t>. </a:t>
            </a:r>
            <a:r>
              <a:rPr lang="ru-RU" sz="1700" dirty="0" err="1">
                <a:latin typeface="Comic Sans MS" panose="030F0702030302020204" pitchFamily="66" charset="0"/>
              </a:rPr>
              <a:t>Тамыр</a:t>
            </a:r>
            <a:r>
              <a:rPr lang="ru-RU" sz="1700" dirty="0">
                <a:latin typeface="Comic Sans MS" panose="030F0702030302020204" pitchFamily="66" charset="0"/>
              </a:rPr>
              <a:t> </a:t>
            </a:r>
            <a:r>
              <a:rPr lang="ru-RU" sz="1700" dirty="0" err="1">
                <a:latin typeface="Comic Sans MS" panose="030F0702030302020204" pitchFamily="66" charset="0"/>
              </a:rPr>
              <a:t>сабақты</a:t>
            </a:r>
            <a:r>
              <a:rPr lang="ru-RU" sz="1700" dirty="0">
                <a:latin typeface="Comic Sans MS" panose="030F0702030302020204" pitchFamily="66" charset="0"/>
              </a:rPr>
              <a:t> </a:t>
            </a:r>
            <a:r>
              <a:rPr lang="ru-RU" sz="1700" dirty="0" err="1">
                <a:latin typeface="Comic Sans MS" panose="030F0702030302020204" pitchFamily="66" charset="0"/>
              </a:rPr>
              <a:t>Астық</a:t>
            </a:r>
            <a:r>
              <a:rPr lang="ru-RU" sz="1700" dirty="0">
                <a:latin typeface="Comic Sans MS" panose="030F0702030302020204" pitchFamily="66" charset="0"/>
              </a:rPr>
              <a:t> </a:t>
            </a:r>
            <a:r>
              <a:rPr lang="ru-RU" sz="1700" dirty="0" err="1">
                <a:latin typeface="Comic Sans MS" panose="030F0702030302020204" pitchFamily="66" charset="0"/>
              </a:rPr>
              <a:t>тұқымдасының</a:t>
            </a:r>
            <a:r>
              <a:rPr lang="ru-RU" sz="1700" dirty="0">
                <a:latin typeface="Comic Sans MS" panose="030F0702030302020204" pitchFamily="66" charset="0"/>
              </a:rPr>
              <a:t> </a:t>
            </a:r>
            <a:r>
              <a:rPr lang="ru-RU" sz="1700" dirty="0" err="1">
                <a:latin typeface="Comic Sans MS" panose="030F0702030302020204" pitchFamily="66" charset="0"/>
              </a:rPr>
              <a:t>түп</a:t>
            </a:r>
            <a:r>
              <a:rPr lang="ru-RU" sz="1700" dirty="0">
                <a:latin typeface="Comic Sans MS" panose="030F0702030302020204" pitchFamily="66" charset="0"/>
              </a:rPr>
              <a:t> </a:t>
            </a:r>
            <a:r>
              <a:rPr lang="ru-RU" sz="1700" dirty="0" err="1">
                <a:latin typeface="Comic Sans MS" panose="030F0702030302020204" pitchFamily="66" charset="0"/>
              </a:rPr>
              <a:t>өскіндері</a:t>
            </a:r>
            <a:r>
              <a:rPr lang="ru-RU" sz="1700" dirty="0">
                <a:latin typeface="Comic Sans MS" panose="030F0702030302020204" pitchFamily="66" charset="0"/>
              </a:rPr>
              <a:t> </a:t>
            </a:r>
            <a:r>
              <a:rPr lang="ru-RU" sz="1700" dirty="0" err="1">
                <a:latin typeface="Comic Sans MS" panose="030F0702030302020204" pitchFamily="66" charset="0"/>
              </a:rPr>
              <a:t>түптену</a:t>
            </a:r>
            <a:r>
              <a:rPr lang="ru-RU" sz="1700" dirty="0">
                <a:latin typeface="Comic Sans MS" panose="030F0702030302020204" pitchFamily="66" charset="0"/>
              </a:rPr>
              <a:t> </a:t>
            </a:r>
            <a:r>
              <a:rPr lang="ru-RU" sz="1700" dirty="0" err="1">
                <a:latin typeface="Comic Sans MS" panose="030F0702030302020204" pitchFamily="66" charset="0"/>
              </a:rPr>
              <a:t>буынына</a:t>
            </a:r>
            <a:r>
              <a:rPr lang="ru-RU" sz="1700" dirty="0">
                <a:latin typeface="Comic Sans MS" panose="030F0702030302020204" pitchFamily="66" charset="0"/>
              </a:rPr>
              <a:t> </a:t>
            </a:r>
            <a:r>
              <a:rPr lang="ru-RU" sz="1700" dirty="0" err="1">
                <a:latin typeface="Comic Sans MS" panose="030F0702030302020204" pitchFamily="66" charset="0"/>
              </a:rPr>
              <a:t>тік</a:t>
            </a:r>
            <a:r>
              <a:rPr lang="ru-RU" sz="1700" dirty="0">
                <a:latin typeface="Comic Sans MS" panose="030F0702030302020204" pitchFamily="66" charset="0"/>
              </a:rPr>
              <a:t> (перпендикуляр) </a:t>
            </a:r>
            <a:r>
              <a:rPr lang="ru-RU" sz="1700" dirty="0" err="1">
                <a:latin typeface="Comic Sans MS" panose="030F0702030302020204" pitchFamily="66" charset="0"/>
              </a:rPr>
              <a:t>бағытта</a:t>
            </a:r>
            <a:r>
              <a:rPr lang="ru-RU" sz="1700" dirty="0">
                <a:latin typeface="Comic Sans MS" panose="030F0702030302020204" pitchFamily="66" charset="0"/>
              </a:rPr>
              <a:t> </a:t>
            </a:r>
            <a:r>
              <a:rPr lang="ru-RU" sz="1700" dirty="0" err="1">
                <a:latin typeface="Comic Sans MS" panose="030F0702030302020204" pitchFamily="66" charset="0"/>
              </a:rPr>
              <a:t>шығып</a:t>
            </a:r>
            <a:r>
              <a:rPr lang="ru-RU" sz="1700" dirty="0">
                <a:latin typeface="Comic Sans MS" panose="030F0702030302020204" pitchFamily="66" charset="0"/>
              </a:rPr>
              <a:t>, </a:t>
            </a:r>
            <a:r>
              <a:rPr lang="ru-RU" sz="1700" dirty="0" err="1">
                <a:latin typeface="Comic Sans MS" panose="030F0702030302020204" pitchFamily="66" charset="0"/>
              </a:rPr>
              <a:t>өсімдік</a:t>
            </a:r>
            <a:r>
              <a:rPr lang="ru-RU" sz="1700" dirty="0">
                <a:latin typeface="Comic Sans MS" panose="030F0702030302020204" pitchFamily="66" charset="0"/>
              </a:rPr>
              <a:t> </a:t>
            </a:r>
            <a:r>
              <a:rPr lang="ru-RU" sz="1700" dirty="0" err="1">
                <a:latin typeface="Comic Sans MS" panose="030F0702030302020204" pitchFamily="66" charset="0"/>
              </a:rPr>
              <a:t>сабағына</a:t>
            </a:r>
            <a:r>
              <a:rPr lang="ru-RU" sz="1700" dirty="0">
                <a:latin typeface="Comic Sans MS" panose="030F0702030302020204" pitchFamily="66" charset="0"/>
              </a:rPr>
              <a:t> </a:t>
            </a:r>
            <a:r>
              <a:rPr lang="ru-RU" sz="1700" dirty="0" err="1">
                <a:latin typeface="Comic Sans MS" panose="030F0702030302020204" pitchFamily="66" charset="0"/>
              </a:rPr>
              <a:t>қатарласа</a:t>
            </a:r>
            <a:r>
              <a:rPr lang="ru-RU" sz="1700" dirty="0">
                <a:latin typeface="Comic Sans MS" panose="030F0702030302020204" pitchFamily="66" charset="0"/>
              </a:rPr>
              <a:t> </a:t>
            </a:r>
            <a:r>
              <a:rPr lang="ru-RU" sz="1700" dirty="0" err="1">
                <a:latin typeface="Comic Sans MS" panose="030F0702030302020204" pitchFamily="66" charset="0"/>
              </a:rPr>
              <a:t>өседі</a:t>
            </a:r>
            <a:r>
              <a:rPr lang="ru-RU" sz="1700" dirty="0">
                <a:latin typeface="Comic Sans MS" panose="030F0702030302020204" pitchFamily="66" charset="0"/>
              </a:rPr>
              <a:t> (мыс., </a:t>
            </a:r>
            <a:r>
              <a:rPr lang="ru-RU" sz="1700" dirty="0" err="1">
                <a:latin typeface="Comic Sans MS" panose="030F0702030302020204" pitchFamily="66" charset="0"/>
              </a:rPr>
              <a:t>бидайық</a:t>
            </a:r>
            <a:r>
              <a:rPr lang="ru-RU" sz="1700" dirty="0">
                <a:latin typeface="Comic Sans MS" panose="030F0702030302020204" pitchFamily="66" charset="0"/>
              </a:rPr>
              <a:t>, </a:t>
            </a:r>
            <a:r>
              <a:rPr lang="ru-RU" sz="1700" dirty="0" err="1">
                <a:latin typeface="Comic Sans MS" panose="030F0702030302020204" pitchFamily="66" charset="0"/>
              </a:rPr>
              <a:t>айрауық</a:t>
            </a:r>
            <a:r>
              <a:rPr lang="ru-RU" sz="1700" dirty="0">
                <a:latin typeface="Comic Sans MS" panose="030F0702030302020204" pitchFamily="66" charset="0"/>
              </a:rPr>
              <a:t>, </a:t>
            </a:r>
            <a:r>
              <a:rPr lang="ru-RU" sz="1700" dirty="0" err="1">
                <a:latin typeface="Comic Sans MS" panose="030F0702030302020204" pitchFamily="66" charset="0"/>
              </a:rPr>
              <a:t>қамыс</a:t>
            </a:r>
            <a:r>
              <a:rPr lang="ru-RU" sz="1700" dirty="0">
                <a:latin typeface="Comic Sans MS" panose="030F0702030302020204" pitchFamily="66" charset="0"/>
              </a:rPr>
              <a:t>, </a:t>
            </a:r>
            <a:r>
              <a:rPr lang="ru-RU" sz="1700" dirty="0" err="1">
                <a:latin typeface="Comic Sans MS" panose="030F0702030302020204" pitchFamily="66" charset="0"/>
              </a:rPr>
              <a:t>т.б</a:t>
            </a:r>
            <a:r>
              <a:rPr lang="ru-RU" sz="1700" dirty="0">
                <a:latin typeface="Comic Sans MS" panose="030F0702030302020204" pitchFamily="66" charset="0"/>
              </a:rPr>
              <a:t>.).</a:t>
            </a:r>
          </a:p>
        </p:txBody>
      </p:sp>
      <p:pic>
        <p:nvPicPr>
          <p:cNvPr id="7" name="Рисунок 6"/>
          <p:cNvPicPr>
            <a:picLocks noChangeAspect="1"/>
          </p:cNvPicPr>
          <p:nvPr/>
        </p:nvPicPr>
        <p:blipFill>
          <a:blip r:embed="rId3"/>
          <a:stretch>
            <a:fillRect/>
          </a:stretch>
        </p:blipFill>
        <p:spPr>
          <a:xfrm>
            <a:off x="5043780" y="130630"/>
            <a:ext cx="2474620" cy="3302242"/>
          </a:xfrm>
          <a:prstGeom prst="rect">
            <a:avLst/>
          </a:prstGeom>
        </p:spPr>
      </p:pic>
      <p:sp>
        <p:nvSpPr>
          <p:cNvPr id="8" name="Прямоугольник 7"/>
          <p:cNvSpPr/>
          <p:nvPr/>
        </p:nvSpPr>
        <p:spPr>
          <a:xfrm>
            <a:off x="4890643" y="3491077"/>
            <a:ext cx="3020314" cy="369332"/>
          </a:xfrm>
          <a:prstGeom prst="rect">
            <a:avLst/>
          </a:prstGeom>
        </p:spPr>
        <p:txBody>
          <a:bodyPr wrap="none">
            <a:spAutoFit/>
          </a:bodyPr>
          <a:lstStyle/>
          <a:p>
            <a:r>
              <a:rPr lang="en-US" dirty="0" err="1"/>
              <a:t>Apera</a:t>
            </a:r>
            <a:r>
              <a:rPr lang="en-US" dirty="0"/>
              <a:t> </a:t>
            </a:r>
            <a:r>
              <a:rPr lang="en-US" dirty="0" err="1"/>
              <a:t>spica-venti</a:t>
            </a:r>
            <a:r>
              <a:rPr lang="en-US" dirty="0"/>
              <a:t> (L.) </a:t>
            </a:r>
            <a:r>
              <a:rPr lang="en-US" dirty="0" err="1"/>
              <a:t>P.Beauv</a:t>
            </a:r>
            <a:r>
              <a:rPr lang="en-US" dirty="0"/>
              <a:t>. </a:t>
            </a:r>
            <a:endParaRPr lang="ru-RU" dirty="0"/>
          </a:p>
        </p:txBody>
      </p:sp>
      <p:pic>
        <p:nvPicPr>
          <p:cNvPr id="9" name="Рисунок 8"/>
          <p:cNvPicPr>
            <a:picLocks noChangeAspect="1"/>
          </p:cNvPicPr>
          <p:nvPr/>
        </p:nvPicPr>
        <p:blipFill>
          <a:blip r:embed="rId4"/>
          <a:stretch>
            <a:fillRect/>
          </a:stretch>
        </p:blipFill>
        <p:spPr>
          <a:xfrm>
            <a:off x="8372822" y="290285"/>
            <a:ext cx="3002976" cy="2830286"/>
          </a:xfrm>
          <a:prstGeom prst="rect">
            <a:avLst/>
          </a:prstGeom>
        </p:spPr>
      </p:pic>
      <p:sp>
        <p:nvSpPr>
          <p:cNvPr id="10" name="Прямоугольник 9"/>
          <p:cNvSpPr/>
          <p:nvPr/>
        </p:nvSpPr>
        <p:spPr>
          <a:xfrm>
            <a:off x="8144495" y="3244334"/>
            <a:ext cx="3566554" cy="369332"/>
          </a:xfrm>
          <a:prstGeom prst="rect">
            <a:avLst/>
          </a:prstGeom>
        </p:spPr>
        <p:txBody>
          <a:bodyPr wrap="none">
            <a:spAutoFit/>
          </a:bodyPr>
          <a:lstStyle/>
          <a:p>
            <a:r>
              <a:rPr lang="en-US" dirty="0" err="1"/>
              <a:t>Deschampsia</a:t>
            </a:r>
            <a:r>
              <a:rPr lang="en-US" dirty="0"/>
              <a:t> </a:t>
            </a:r>
            <a:r>
              <a:rPr lang="en-US" dirty="0" err="1"/>
              <a:t>cespitosa</a:t>
            </a:r>
            <a:r>
              <a:rPr lang="en-US" dirty="0"/>
              <a:t> (L.) P. </a:t>
            </a:r>
            <a:r>
              <a:rPr lang="en-US" dirty="0" err="1"/>
              <a:t>Beauv</a:t>
            </a:r>
            <a:r>
              <a:rPr lang="en-US" dirty="0"/>
              <a:t>.</a:t>
            </a:r>
            <a:endParaRPr lang="ru-RU" dirty="0"/>
          </a:p>
        </p:txBody>
      </p:sp>
    </p:spTree>
    <p:extLst>
      <p:ext uri="{BB962C8B-B14F-4D97-AF65-F5344CB8AC3E}">
        <p14:creationId xmlns:p14="http://schemas.microsoft.com/office/powerpoint/2010/main" val="283126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064524" y="3255965"/>
            <a:ext cx="10563595" cy="3452883"/>
          </a:xfrm>
          <a:prstGeom prst="round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ru-RU" sz="2000" dirty="0" err="1">
                <a:latin typeface="Times New Roman" panose="02020603050405020304" pitchFamily="18" charset="0"/>
                <a:cs typeface="Times New Roman" panose="02020603050405020304" pitchFamily="18" charset="0"/>
              </a:rPr>
              <a:t>Селдір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түпті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Астық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тұқымдасының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түптену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буыны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топырақ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бетіне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жақын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орналасады</a:t>
            </a:r>
            <a:r>
              <a:rPr lang="ru-RU" sz="2000" dirty="0">
                <a:latin typeface="Times New Roman" panose="02020603050405020304" pitchFamily="18" charset="0"/>
                <a:cs typeface="Times New Roman" panose="02020603050405020304" pitchFamily="18" charset="0"/>
              </a:rPr>
              <a:t> (мыс., </a:t>
            </a:r>
            <a:r>
              <a:rPr lang="ru-RU" sz="2000" dirty="0" err="1">
                <a:latin typeface="Times New Roman" panose="02020603050405020304" pitchFamily="18" charset="0"/>
                <a:cs typeface="Times New Roman" panose="02020603050405020304" pitchFamily="18" charset="0"/>
              </a:rPr>
              <a:t>арпабас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сұлыбас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Тығыз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түпті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Астық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тұқымдасының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түптену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буыны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топырақ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бетінде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өседі</a:t>
            </a:r>
            <a:r>
              <a:rPr lang="ru-RU" sz="2000" dirty="0">
                <a:latin typeface="Times New Roman" panose="02020603050405020304" pitchFamily="18" charset="0"/>
                <a:cs typeface="Times New Roman" panose="02020603050405020304" pitchFamily="18" charset="0"/>
              </a:rPr>
              <a:t> (мыс., </a:t>
            </a:r>
            <a:r>
              <a:rPr lang="ru-RU" sz="2000" dirty="0" err="1">
                <a:latin typeface="Times New Roman" panose="02020603050405020304" pitchFamily="18" charset="0"/>
                <a:cs typeface="Times New Roman" panose="02020603050405020304" pitchFamily="18" charset="0"/>
              </a:rPr>
              <a:t>бетеге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селдірек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Астық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тұқымдасы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шабындық</a:t>
            </a:r>
            <a:r>
              <a:rPr lang="ru-RU" sz="2000" dirty="0">
                <a:latin typeface="Times New Roman" panose="02020603050405020304" pitchFamily="18" charset="0"/>
                <a:cs typeface="Times New Roman" panose="02020603050405020304" pitchFamily="18" charset="0"/>
              </a:rPr>
              <a:t> пен </a:t>
            </a:r>
            <a:r>
              <a:rPr lang="ru-RU" sz="2000" dirty="0" err="1">
                <a:latin typeface="Times New Roman" panose="02020603050405020304" pitchFamily="18" charset="0"/>
                <a:cs typeface="Times New Roman" panose="02020603050405020304" pitchFamily="18" charset="0"/>
              </a:rPr>
              <a:t>жайылымдықтарда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өсімдіктердің</a:t>
            </a:r>
            <a:r>
              <a:rPr lang="ru-RU" sz="2000" dirty="0">
                <a:latin typeface="Times New Roman" panose="02020603050405020304" pitchFamily="18" charset="0"/>
                <a:cs typeface="Times New Roman" panose="02020603050405020304" pitchFamily="18" charset="0"/>
              </a:rPr>
              <a:t> 1/3 </a:t>
            </a:r>
            <a:r>
              <a:rPr lang="ru-RU" sz="2000" dirty="0" err="1">
                <a:latin typeface="Times New Roman" panose="02020603050405020304" pitchFamily="18" charset="0"/>
                <a:cs typeface="Times New Roman" panose="02020603050405020304" pitchFamily="18" charset="0"/>
              </a:rPr>
              <a:t>бөлігін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орманды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далалы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аймақтарда</a:t>
            </a:r>
            <a:r>
              <a:rPr lang="ru-RU" sz="2000" dirty="0">
                <a:latin typeface="Times New Roman" panose="02020603050405020304" pitchFamily="18" charset="0"/>
                <a:cs typeface="Times New Roman" panose="02020603050405020304" pitchFamily="18" charset="0"/>
              </a:rPr>
              <a:t> мал </a:t>
            </a:r>
            <a:r>
              <a:rPr lang="ru-RU" sz="2000" dirty="0" err="1">
                <a:latin typeface="Times New Roman" panose="02020603050405020304" pitchFamily="18" charset="0"/>
                <a:cs typeface="Times New Roman" panose="02020603050405020304" pitchFamily="18" charset="0"/>
              </a:rPr>
              <a:t>азығының</a:t>
            </a:r>
            <a:r>
              <a:rPr lang="ru-RU" sz="2000" dirty="0">
                <a:latin typeface="Times New Roman" panose="02020603050405020304" pitchFamily="18" charset="0"/>
                <a:cs typeface="Times New Roman" panose="02020603050405020304" pitchFamily="18" charset="0"/>
              </a:rPr>
              <a:t> 1/2 </a:t>
            </a:r>
            <a:r>
              <a:rPr lang="ru-RU" sz="2000" dirty="0" err="1">
                <a:latin typeface="Times New Roman" panose="02020603050405020304" pitchFamily="18" charset="0"/>
                <a:cs typeface="Times New Roman" panose="02020603050405020304" pitchFamily="18" charset="0"/>
              </a:rPr>
              <a:t>бөлігін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құрайды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Астық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тұқымдасының</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дәнді</a:t>
            </a:r>
            <a:r>
              <a:rPr lang="ru-RU" sz="2000" dirty="0">
                <a:latin typeface="Times New Roman" panose="02020603050405020304" pitchFamily="18" charset="0"/>
                <a:cs typeface="Times New Roman" panose="02020603050405020304" pitchFamily="18" charset="0"/>
              </a:rPr>
              <a:t> (мыс.: </a:t>
            </a:r>
            <a:r>
              <a:rPr lang="ru-RU" sz="2000" dirty="0" err="1">
                <a:latin typeface="Times New Roman" panose="02020603050405020304" pitchFamily="18" charset="0"/>
                <a:cs typeface="Times New Roman" panose="02020603050405020304" pitchFamily="18" charset="0"/>
              </a:rPr>
              <a:t>бидай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күріш</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сұлы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арпа</a:t>
            </a:r>
            <a:r>
              <a:rPr lang="ru-RU" sz="2000" dirty="0">
                <a:latin typeface="Times New Roman" panose="02020603050405020304" pitchFamily="18" charset="0"/>
                <a:cs typeface="Times New Roman" panose="02020603050405020304" pitchFamily="18" charset="0"/>
              </a:rPr>
              <a:t>, тары, </a:t>
            </a:r>
            <a:r>
              <a:rPr lang="ru-RU" sz="2000" dirty="0" err="1">
                <a:latin typeface="Times New Roman" panose="02020603050405020304" pitchFamily="18" charset="0"/>
                <a:cs typeface="Times New Roman" panose="02020603050405020304" pitchFamily="18" charset="0"/>
              </a:rPr>
              <a:t>т.б</a:t>
            </a:r>
            <a:r>
              <a:rPr lang="ru-RU" sz="2000" dirty="0">
                <a:latin typeface="Times New Roman" panose="02020603050405020304" pitchFamily="18" charset="0"/>
                <a:cs typeface="Times New Roman" panose="02020603050405020304" pitchFamily="18" charset="0"/>
              </a:rPr>
              <a:t>.), мал </a:t>
            </a:r>
            <a:r>
              <a:rPr lang="ru-RU" sz="2000" dirty="0" err="1">
                <a:latin typeface="Times New Roman" panose="02020603050405020304" pitchFamily="18" charset="0"/>
                <a:cs typeface="Times New Roman" panose="02020603050405020304" pitchFamily="18" charset="0"/>
              </a:rPr>
              <a:t>азықтық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түрлері</a:t>
            </a:r>
            <a:r>
              <a:rPr lang="ru-RU" sz="2000" dirty="0">
                <a:latin typeface="Times New Roman" panose="02020603050405020304" pitchFamily="18" charset="0"/>
                <a:cs typeface="Times New Roman" panose="02020603050405020304" pitchFamily="18" charset="0"/>
              </a:rPr>
              <a:t> де (мыс., </a:t>
            </a:r>
            <a:r>
              <a:rPr lang="ru-RU" sz="2000" dirty="0" err="1">
                <a:latin typeface="Times New Roman" panose="02020603050405020304" pitchFamily="18" charset="0"/>
                <a:cs typeface="Times New Roman" panose="02020603050405020304" pitchFamily="18" charset="0"/>
              </a:rPr>
              <a:t>шалғындық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қоңырбас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жүгері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селеу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арамшөптері</a:t>
            </a:r>
            <a:r>
              <a:rPr lang="ru-RU" sz="2000" dirty="0">
                <a:latin typeface="Times New Roman" panose="02020603050405020304" pitchFamily="18" charset="0"/>
                <a:cs typeface="Times New Roman" panose="02020603050405020304" pitchFamily="18" charset="0"/>
              </a:rPr>
              <a:t> де (мыс., </a:t>
            </a:r>
            <a:r>
              <a:rPr lang="ru-RU" sz="2000" dirty="0" err="1">
                <a:latin typeface="Times New Roman" panose="02020603050405020304" pitchFamily="18" charset="0"/>
                <a:cs typeface="Times New Roman" panose="02020603050405020304" pitchFamily="18" charset="0"/>
              </a:rPr>
              <a:t>қарасұлы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жасыл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қонақ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түлкіқұйрық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кездеседі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Астық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тұқымдасытары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сабандарын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қағаз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тоқыма</a:t>
            </a:r>
            <a:r>
              <a:rPr lang="ru-RU" sz="2000" dirty="0">
                <a:latin typeface="Times New Roman" panose="02020603050405020304" pitchFamily="18" charset="0"/>
                <a:cs typeface="Times New Roman" panose="02020603050405020304" pitchFamily="18" charset="0"/>
              </a:rPr>
              <a:t>, химия </a:t>
            </a:r>
            <a:r>
              <a:rPr lang="ru-RU" sz="2000" dirty="0" err="1">
                <a:latin typeface="Times New Roman" panose="02020603050405020304" pitchFamily="18" charset="0"/>
                <a:cs typeface="Times New Roman" panose="02020603050405020304" pitchFamily="18" charset="0"/>
              </a:rPr>
              <a:t>өндірістері</a:t>
            </a:r>
            <a:r>
              <a:rPr lang="ru-RU" sz="2000" dirty="0">
                <a:latin typeface="Times New Roman" panose="02020603050405020304" pitchFamily="18" charset="0"/>
                <a:cs typeface="Times New Roman" panose="02020603050405020304" pitchFamily="18" charset="0"/>
              </a:rPr>
              <a:t> мен </a:t>
            </a:r>
            <a:r>
              <a:rPr lang="ru-RU" sz="2000" dirty="0" err="1">
                <a:latin typeface="Times New Roman" panose="02020603050405020304" pitchFamily="18" charset="0"/>
                <a:cs typeface="Times New Roman" panose="02020603050405020304" pitchFamily="18" charset="0"/>
              </a:rPr>
              <a:t>құрылыста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қолданады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Сондай-ақ</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оларды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мәдени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орындарды</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көгалдандыру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және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құм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тоқтату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үшін</a:t>
            </a:r>
            <a:r>
              <a:rPr lang="ru-RU" sz="2000" dirty="0">
                <a:latin typeface="Times New Roman" panose="02020603050405020304" pitchFamily="18" charset="0"/>
                <a:cs typeface="Times New Roman" panose="02020603050405020304" pitchFamily="18" charset="0"/>
              </a:rPr>
              <a:t> де </a:t>
            </a:r>
            <a:r>
              <a:rPr lang="ru-RU" sz="2000" dirty="0" err="1">
                <a:latin typeface="Times New Roman" panose="02020603050405020304" pitchFamily="18" charset="0"/>
                <a:cs typeface="Times New Roman" panose="02020603050405020304" pitchFamily="18" charset="0"/>
              </a:rPr>
              <a:t>өсіреді</a:t>
            </a:r>
            <a:r>
              <a:rPr lang="ru-RU" sz="2000" dirty="0">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2"/>
          <a:stretch>
            <a:fillRect/>
          </a:stretch>
        </p:blipFill>
        <p:spPr>
          <a:xfrm>
            <a:off x="1616299" y="10968"/>
            <a:ext cx="2137683" cy="2850244"/>
          </a:xfrm>
          <a:prstGeom prst="rect">
            <a:avLst/>
          </a:prstGeom>
        </p:spPr>
      </p:pic>
      <p:sp>
        <p:nvSpPr>
          <p:cNvPr id="3" name="Прямоугольник 2"/>
          <p:cNvSpPr/>
          <p:nvPr/>
        </p:nvSpPr>
        <p:spPr>
          <a:xfrm>
            <a:off x="1421783" y="2823420"/>
            <a:ext cx="2526717" cy="369332"/>
          </a:xfrm>
          <a:prstGeom prst="rect">
            <a:avLst/>
          </a:prstGeom>
        </p:spPr>
        <p:txBody>
          <a:bodyPr wrap="none">
            <a:spAutoFit/>
          </a:bodyPr>
          <a:lstStyle/>
          <a:p>
            <a:r>
              <a:rPr lang="en-US" dirty="0" err="1"/>
              <a:t>Hordeum</a:t>
            </a:r>
            <a:r>
              <a:rPr lang="en-US" dirty="0"/>
              <a:t> </a:t>
            </a:r>
            <a:r>
              <a:rPr lang="en-US" dirty="0" err="1"/>
              <a:t>leporinum</a:t>
            </a:r>
            <a:r>
              <a:rPr lang="en-US" dirty="0"/>
              <a:t> Link</a:t>
            </a:r>
            <a:endParaRPr lang="ru-RU" dirty="0"/>
          </a:p>
        </p:txBody>
      </p:sp>
      <p:pic>
        <p:nvPicPr>
          <p:cNvPr id="7" name="Рисунок 6"/>
          <p:cNvPicPr>
            <a:picLocks noChangeAspect="1"/>
          </p:cNvPicPr>
          <p:nvPr/>
        </p:nvPicPr>
        <p:blipFill>
          <a:blip r:embed="rId3"/>
          <a:stretch>
            <a:fillRect/>
          </a:stretch>
        </p:blipFill>
        <p:spPr>
          <a:xfrm>
            <a:off x="6642688" y="142722"/>
            <a:ext cx="3503523" cy="2767783"/>
          </a:xfrm>
          <a:prstGeom prst="rect">
            <a:avLst/>
          </a:prstGeom>
        </p:spPr>
      </p:pic>
      <p:sp>
        <p:nvSpPr>
          <p:cNvPr id="8" name="Прямоугольник 7"/>
          <p:cNvSpPr/>
          <p:nvPr/>
        </p:nvSpPr>
        <p:spPr>
          <a:xfrm>
            <a:off x="6466753" y="2910505"/>
            <a:ext cx="3496663" cy="369332"/>
          </a:xfrm>
          <a:prstGeom prst="rect">
            <a:avLst/>
          </a:prstGeom>
        </p:spPr>
        <p:txBody>
          <a:bodyPr wrap="none">
            <a:spAutoFit/>
          </a:bodyPr>
          <a:lstStyle/>
          <a:p>
            <a:r>
              <a:rPr lang="en-US" dirty="0" err="1"/>
              <a:t>Bromopsis</a:t>
            </a:r>
            <a:r>
              <a:rPr lang="en-US" dirty="0"/>
              <a:t> </a:t>
            </a:r>
            <a:r>
              <a:rPr lang="en-US" dirty="0" err="1"/>
              <a:t>benekenii</a:t>
            </a:r>
            <a:r>
              <a:rPr lang="en-US" dirty="0"/>
              <a:t> (Lange) </a:t>
            </a:r>
            <a:r>
              <a:rPr lang="en-US" dirty="0" err="1"/>
              <a:t>Holub</a:t>
            </a:r>
            <a:endParaRPr lang="ru-RU" dirty="0"/>
          </a:p>
        </p:txBody>
      </p:sp>
    </p:spTree>
    <p:extLst>
      <p:ext uri="{BB962C8B-B14F-4D97-AF65-F5344CB8AC3E}">
        <p14:creationId xmlns:p14="http://schemas.microsoft.com/office/powerpoint/2010/main" val="1800290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886823" y="1785258"/>
            <a:ext cx="7460344" cy="4862286"/>
          </a:xfrm>
          <a:prstGeom prst="round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(лат. </a:t>
            </a:r>
            <a:r>
              <a:rPr lang="en-US" dirty="0" err="1">
                <a:solidFill>
                  <a:schemeClr val="tx1"/>
                </a:solidFill>
                <a:latin typeface="Comic Sans MS" panose="030F0702030302020204" pitchFamily="66" charset="0"/>
                <a:cs typeface="Times New Roman" panose="02020603050405020304" pitchFamily="18" charset="0"/>
              </a:rPr>
              <a:t>Phleum</a:t>
            </a:r>
            <a:r>
              <a:rPr lang="en-US" dirty="0">
                <a:solidFill>
                  <a:schemeClr val="tx1"/>
                </a:solidFill>
                <a:latin typeface="Comic Sans MS" panose="030F0702030302020204" pitchFamily="66" charset="0"/>
                <a:cs typeface="Times New Roman" panose="02020603050405020304" pitchFamily="18" charset="0"/>
              </a:rPr>
              <a:t>) – </a:t>
            </a:r>
            <a:r>
              <a:rPr lang="ru-RU" dirty="0" err="1">
                <a:solidFill>
                  <a:schemeClr val="tx1"/>
                </a:solidFill>
                <a:latin typeface="Comic Sans MS" panose="030F0702030302020204" pitchFamily="66" charset="0"/>
                <a:cs typeface="Times New Roman" panose="02020603050405020304" pitchFamily="18" charset="0"/>
              </a:rPr>
              <a:t>астық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тұқымдасына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жататын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қарабас</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шалғын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деп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аталатын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дәнді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шөптердің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бір</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туысы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бір</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немесе</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көп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жылдық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өсімдіктер</a:t>
            </a:r>
            <a:r>
              <a:rPr lang="ru-RU" dirty="0">
                <a:solidFill>
                  <a:schemeClr val="tx1"/>
                </a:solidFill>
                <a:latin typeface="Comic Sans MS" panose="030F0702030302020204" pitchFamily="66" charset="0"/>
                <a:cs typeface="Times New Roman" panose="02020603050405020304" pitchFamily="18" charset="0"/>
              </a:rPr>
              <a:t>.</a:t>
            </a:r>
          </a:p>
          <a:p>
            <a:pPr algn="just"/>
            <a:r>
              <a:rPr lang="ru-RU" dirty="0" err="1">
                <a:solidFill>
                  <a:schemeClr val="tx1"/>
                </a:solidFill>
                <a:latin typeface="Comic Sans MS" panose="030F0702030302020204" pitchFamily="66" charset="0"/>
                <a:cs typeface="Times New Roman" panose="02020603050405020304" pitchFamily="18" charset="0"/>
              </a:rPr>
              <a:t>Негізінен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Жерорта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теңізі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жағалауларында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өсетін</a:t>
            </a:r>
            <a:r>
              <a:rPr lang="ru-RU" dirty="0">
                <a:solidFill>
                  <a:schemeClr val="tx1"/>
                </a:solidFill>
                <a:latin typeface="Comic Sans MS" panose="030F0702030302020204" pitchFamily="66" charset="0"/>
                <a:cs typeface="Times New Roman" panose="02020603050405020304" pitchFamily="18" charset="0"/>
              </a:rPr>
              <a:t> 20-ға </a:t>
            </a:r>
            <a:r>
              <a:rPr lang="ru-RU" dirty="0" err="1">
                <a:solidFill>
                  <a:schemeClr val="tx1"/>
                </a:solidFill>
                <a:latin typeface="Comic Sans MS" panose="030F0702030302020204" pitchFamily="66" charset="0"/>
                <a:cs typeface="Times New Roman" panose="02020603050405020304" pitchFamily="18" charset="0"/>
              </a:rPr>
              <a:t>жуық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түрі</a:t>
            </a:r>
            <a:r>
              <a:rPr lang="ru-RU" dirty="0">
                <a:solidFill>
                  <a:schemeClr val="tx1"/>
                </a:solidFill>
                <a:latin typeface="Comic Sans MS" panose="030F0702030302020204" pitchFamily="66" charset="0"/>
                <a:cs typeface="Times New Roman" panose="02020603050405020304" pitchFamily="18" charset="0"/>
              </a:rPr>
              <a:t> белгілі. </a:t>
            </a:r>
            <a:r>
              <a:rPr lang="ru-RU" dirty="0" err="1">
                <a:solidFill>
                  <a:schemeClr val="tx1"/>
                </a:solidFill>
                <a:latin typeface="Comic Sans MS" panose="030F0702030302020204" pitchFamily="66" charset="0"/>
                <a:cs typeface="Times New Roman" panose="02020603050405020304" pitchFamily="18" charset="0"/>
              </a:rPr>
              <a:t>Еуропада</a:t>
            </a:r>
            <a:r>
              <a:rPr lang="ru-RU" dirty="0">
                <a:solidFill>
                  <a:schemeClr val="tx1"/>
                </a:solidFill>
                <a:latin typeface="Comic Sans MS" panose="030F0702030302020204" pitchFamily="66" charset="0"/>
                <a:cs typeface="Times New Roman" panose="02020603050405020304" pitchFamily="18" charset="0"/>
              </a:rPr>
              <a:t> 18 ғ-дан </a:t>
            </a:r>
            <a:r>
              <a:rPr lang="ru-RU" dirty="0" err="1">
                <a:solidFill>
                  <a:schemeClr val="tx1"/>
                </a:solidFill>
                <a:latin typeface="Comic Sans MS" panose="030F0702030302020204" pitchFamily="66" charset="0"/>
                <a:cs typeface="Times New Roman" panose="02020603050405020304" pitchFamily="18" charset="0"/>
              </a:rPr>
              <a:t>бастап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мәдени</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өсімдік</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ретінде</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өсіріліп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келеді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Қазақстанның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оңтүстік-шығыс</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оңтүстік</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орталық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шығыс</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аудандарында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өседі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Атқонақтың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далалық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альпілік</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шашақты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рожевиц</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сияқты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түрлері</a:t>
            </a:r>
            <a:r>
              <a:rPr lang="ru-RU" dirty="0">
                <a:solidFill>
                  <a:schemeClr val="tx1"/>
                </a:solidFill>
                <a:latin typeface="Comic Sans MS" panose="030F0702030302020204" pitchFamily="66" charset="0"/>
                <a:cs typeface="Times New Roman" panose="02020603050405020304" pitchFamily="18" charset="0"/>
              </a:rPr>
              <a:t> бар. </a:t>
            </a:r>
            <a:r>
              <a:rPr lang="ru-RU" dirty="0" err="1">
                <a:solidFill>
                  <a:schemeClr val="tx1"/>
                </a:solidFill>
                <a:latin typeface="Comic Sans MS" panose="030F0702030302020204" pitchFamily="66" charset="0"/>
                <a:cs typeface="Times New Roman" panose="02020603050405020304" pitchFamily="18" charset="0"/>
              </a:rPr>
              <a:t>Олардың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ішіндегі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ең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маңыздысы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және</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жиі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кездесетін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түрі</a:t>
            </a:r>
            <a:r>
              <a:rPr lang="ru-RU" dirty="0">
                <a:solidFill>
                  <a:schemeClr val="tx1"/>
                </a:solidFill>
                <a:latin typeface="Comic Sans MS" panose="030F0702030302020204" pitchFamily="66" charset="0"/>
                <a:cs typeface="Times New Roman" panose="02020603050405020304" pitchFamily="18" charset="0"/>
              </a:rPr>
              <a:t> – </a:t>
            </a:r>
            <a:r>
              <a:rPr lang="ru-RU" dirty="0" err="1">
                <a:solidFill>
                  <a:schemeClr val="tx1"/>
                </a:solidFill>
                <a:latin typeface="Comic Sans MS" panose="030F0702030302020204" pitchFamily="66" charset="0"/>
                <a:cs typeface="Times New Roman" panose="02020603050405020304" pitchFamily="18" charset="0"/>
              </a:rPr>
              <a:t>шалғындық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Атқонақ</a:t>
            </a:r>
            <a:r>
              <a:rPr lang="ru-RU" dirty="0">
                <a:solidFill>
                  <a:schemeClr val="tx1"/>
                </a:solidFill>
                <a:latin typeface="Comic Sans MS" panose="030F0702030302020204" pitchFamily="66" charset="0"/>
                <a:cs typeface="Times New Roman" panose="02020603050405020304" pitchFamily="18" charset="0"/>
              </a:rPr>
              <a:t> (</a:t>
            </a:r>
            <a:r>
              <a:rPr lang="en-US" dirty="0">
                <a:solidFill>
                  <a:schemeClr val="tx1"/>
                </a:solidFill>
                <a:latin typeface="Comic Sans MS" panose="030F0702030302020204" pitchFamily="66" charset="0"/>
                <a:cs typeface="Times New Roman" panose="02020603050405020304" pitchFamily="18" charset="0"/>
              </a:rPr>
              <a:t>Ph. </a:t>
            </a:r>
            <a:r>
              <a:rPr lang="en-US" dirty="0" err="1">
                <a:solidFill>
                  <a:schemeClr val="tx1"/>
                </a:solidFill>
                <a:latin typeface="Comic Sans MS" panose="030F0702030302020204" pitchFamily="66" charset="0"/>
                <a:cs typeface="Times New Roman" panose="02020603050405020304" pitchFamily="18" charset="0"/>
              </a:rPr>
              <a:t>pratens</a:t>
            </a:r>
            <a:r>
              <a:rPr lang="ru-RU" dirty="0">
                <a:solidFill>
                  <a:schemeClr val="tx1"/>
                </a:solidFill>
                <a:latin typeface="Comic Sans MS" panose="030F0702030302020204" pitchFamily="66" charset="0"/>
                <a:cs typeface="Times New Roman" panose="02020603050405020304" pitchFamily="18" charset="0"/>
              </a:rPr>
              <a:t>і</a:t>
            </a:r>
            <a:r>
              <a:rPr lang="en-US" dirty="0">
                <a:solidFill>
                  <a:schemeClr val="tx1"/>
                </a:solidFill>
                <a:latin typeface="Comic Sans MS" panose="030F0702030302020204" pitchFamily="66" charset="0"/>
                <a:cs typeface="Times New Roman" panose="02020603050405020304" pitchFamily="18" charset="0"/>
              </a:rPr>
              <a:t>s). </a:t>
            </a:r>
            <a:r>
              <a:rPr lang="ru-RU" dirty="0" err="1">
                <a:solidFill>
                  <a:schemeClr val="tx1"/>
                </a:solidFill>
                <a:latin typeface="Comic Sans MS" panose="030F0702030302020204" pitchFamily="66" charset="0"/>
                <a:cs typeface="Times New Roman" panose="02020603050405020304" pitchFamily="18" charset="0"/>
              </a:rPr>
              <a:t>Оның</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биікт</a:t>
            </a:r>
            <a:r>
              <a:rPr lang="ru-RU" dirty="0">
                <a:solidFill>
                  <a:schemeClr val="tx1"/>
                </a:solidFill>
                <a:latin typeface="Comic Sans MS" panose="030F0702030302020204" pitchFamily="66" charset="0"/>
                <a:cs typeface="Times New Roman" panose="02020603050405020304" pitchFamily="18" charset="0"/>
              </a:rPr>
              <a:t>. 60 – 100 см. </a:t>
            </a:r>
            <a:r>
              <a:rPr lang="ru-RU" dirty="0" err="1">
                <a:solidFill>
                  <a:schemeClr val="tx1"/>
                </a:solidFill>
                <a:latin typeface="Comic Sans MS" panose="030F0702030302020204" pitchFamily="66" charset="0"/>
                <a:cs typeface="Times New Roman" panose="02020603050405020304" pitchFamily="18" charset="0"/>
              </a:rPr>
              <a:t>Сабағы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көп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жапырақты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болады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Жапырағы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түп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жағында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көп</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болғандықтан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шоғырлана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өседі.Гүлшоғыры</a:t>
            </a:r>
            <a:r>
              <a:rPr lang="ru-RU" dirty="0">
                <a:solidFill>
                  <a:schemeClr val="tx1"/>
                </a:solidFill>
                <a:latin typeface="Comic Sans MS" panose="030F0702030302020204" pitchFamily="66" charset="0"/>
                <a:cs typeface="Times New Roman" panose="02020603050405020304" pitchFamily="18" charset="0"/>
              </a:rPr>
              <a:t> – </a:t>
            </a:r>
            <a:r>
              <a:rPr lang="ru-RU" dirty="0" err="1">
                <a:solidFill>
                  <a:schemeClr val="tx1"/>
                </a:solidFill>
                <a:latin typeface="Comic Sans MS" panose="030F0702030302020204" pitchFamily="66" charset="0"/>
                <a:cs typeface="Times New Roman" panose="02020603050405020304" pitchFamily="18" charset="0"/>
              </a:rPr>
              <a:t>жалған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масақ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Масағы</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ұсақ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бір</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гүлді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келеді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Тұқымы</a:t>
            </a:r>
            <a:r>
              <a:rPr lang="ru-RU" dirty="0">
                <a:solidFill>
                  <a:schemeClr val="tx1"/>
                </a:solidFill>
                <a:latin typeface="Comic Sans MS" panose="030F0702030302020204" pitchFamily="66" charset="0"/>
                <a:cs typeface="Times New Roman" panose="02020603050405020304" pitchFamily="18" charset="0"/>
              </a:rPr>
              <a:t> – </a:t>
            </a:r>
            <a:r>
              <a:rPr lang="ru-RU" dirty="0" err="1">
                <a:solidFill>
                  <a:schemeClr val="tx1"/>
                </a:solidFill>
                <a:latin typeface="Comic Sans MS" panose="030F0702030302020204" pitchFamily="66" charset="0"/>
                <a:cs typeface="Times New Roman" panose="02020603050405020304" pitchFamily="18" charset="0"/>
              </a:rPr>
              <a:t>ұсақ</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ақшыл</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түсті</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сопақша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дән</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Маусым</a:t>
            </a:r>
            <a:r>
              <a:rPr lang="ru-RU" dirty="0">
                <a:solidFill>
                  <a:schemeClr val="tx1"/>
                </a:solidFill>
                <a:latin typeface="Comic Sans MS" panose="030F0702030302020204" pitchFamily="66" charset="0"/>
                <a:cs typeface="Times New Roman" panose="02020603050405020304" pitchFamily="18" charset="0"/>
              </a:rPr>
              <a:t> – </a:t>
            </a:r>
            <a:r>
              <a:rPr lang="ru-RU" dirty="0" err="1">
                <a:solidFill>
                  <a:schemeClr val="tx1"/>
                </a:solidFill>
                <a:latin typeface="Comic Sans MS" panose="030F0702030302020204" pitchFamily="66" charset="0"/>
                <a:cs typeface="Times New Roman" panose="02020603050405020304" pitchFamily="18" charset="0"/>
              </a:rPr>
              <a:t>шілде</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айларында</a:t>
            </a:r>
            <a:r>
              <a:rPr lang="ru-RU" dirty="0">
                <a:solidFill>
                  <a:schemeClr val="tx1"/>
                </a:solidFill>
                <a:latin typeface="Comic Sans MS" panose="030F0702030302020204" pitchFamily="66" charset="0"/>
                <a:cs typeface="Times New Roman" panose="02020603050405020304" pitchFamily="18" charset="0"/>
              </a:rPr>
              <a:t> </a:t>
            </a:r>
            <a:r>
              <a:rPr lang="ru-RU" dirty="0" err="1">
                <a:solidFill>
                  <a:schemeClr val="tx1"/>
                </a:solidFill>
                <a:latin typeface="Comic Sans MS" panose="030F0702030302020204" pitchFamily="66" charset="0"/>
                <a:cs typeface="Times New Roman" panose="02020603050405020304" pitchFamily="18" charset="0"/>
              </a:rPr>
              <a:t>гүлдейді</a:t>
            </a:r>
            <a:r>
              <a:rPr lang="ru-RU" dirty="0">
                <a:solidFill>
                  <a:schemeClr val="tx1"/>
                </a:solidFill>
                <a:latin typeface="Comic Sans MS" panose="030F0702030302020204" pitchFamily="66" charset="0"/>
                <a:cs typeface="Times New Roman" panose="02020603050405020304" pitchFamily="18" charset="0"/>
              </a:rPr>
              <a:t>. </a:t>
            </a:r>
          </a:p>
        </p:txBody>
      </p:sp>
      <p:pic>
        <p:nvPicPr>
          <p:cNvPr id="5" name="Рисунок 4"/>
          <p:cNvPicPr>
            <a:picLocks noChangeAspect="1"/>
          </p:cNvPicPr>
          <p:nvPr/>
        </p:nvPicPr>
        <p:blipFill>
          <a:blip r:embed="rId2"/>
          <a:stretch>
            <a:fillRect/>
          </a:stretch>
        </p:blipFill>
        <p:spPr>
          <a:xfrm>
            <a:off x="8754256" y="205600"/>
            <a:ext cx="3193904" cy="4264801"/>
          </a:xfrm>
          <a:prstGeom prst="rect">
            <a:avLst/>
          </a:prstGeom>
        </p:spPr>
      </p:pic>
      <p:sp>
        <p:nvSpPr>
          <p:cNvPr id="6" name="Прямоугольник 5"/>
          <p:cNvSpPr/>
          <p:nvPr/>
        </p:nvSpPr>
        <p:spPr>
          <a:xfrm>
            <a:off x="9330506" y="4521591"/>
            <a:ext cx="1775101" cy="369332"/>
          </a:xfrm>
          <a:prstGeom prst="rect">
            <a:avLst/>
          </a:prstGeom>
        </p:spPr>
        <p:txBody>
          <a:bodyPr wrap="none">
            <a:spAutoFit/>
          </a:bodyPr>
          <a:lstStyle/>
          <a:p>
            <a:r>
              <a:rPr lang="en-US" dirty="0" err="1"/>
              <a:t>Phleum</a:t>
            </a:r>
            <a:r>
              <a:rPr lang="en-US" dirty="0"/>
              <a:t> </a:t>
            </a:r>
            <a:r>
              <a:rPr lang="en-US" dirty="0" err="1"/>
              <a:t>pratense</a:t>
            </a:r>
            <a:endParaRPr lang="ru-RU" dirty="0"/>
          </a:p>
        </p:txBody>
      </p:sp>
      <p:cxnSp>
        <p:nvCxnSpPr>
          <p:cNvPr id="10" name="Скругленная соединительная линия 9"/>
          <p:cNvCxnSpPr/>
          <p:nvPr/>
        </p:nvCxnSpPr>
        <p:spPr>
          <a:xfrm rot="5400000" flipH="1" flipV="1">
            <a:off x="6010712" y="-968102"/>
            <a:ext cx="478971" cy="4601028"/>
          </a:xfrm>
          <a:prstGeom prst="curvedConnector2">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675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24BE22-A124-797D-81FB-3443867285DA}"/>
              </a:ext>
            </a:extLst>
          </p:cNvPr>
          <p:cNvSpPr txBox="1"/>
          <p:nvPr/>
        </p:nvSpPr>
        <p:spPr>
          <a:xfrm>
            <a:off x="914399" y="970954"/>
            <a:ext cx="10168467" cy="2806089"/>
          </a:xfrm>
          <a:prstGeom prst="rect">
            <a:avLst/>
          </a:prstGeom>
          <a:noFill/>
        </p:spPr>
        <p:txBody>
          <a:bodyPr wrap="square">
            <a:spAutoFit/>
          </a:bodyPr>
          <a:lstStyle/>
          <a:p>
            <a:pPr algn="just">
              <a:lnSpc>
                <a:spcPct val="107000"/>
              </a:lnSpc>
              <a:spcAft>
                <a:spcPts val="800"/>
              </a:spcAft>
              <a:buNone/>
            </a:pPr>
            <a:r>
              <a:rPr lang="kk-KZ" sz="2400" b="1" dirty="0">
                <a:latin typeface="Comic Sans MS" panose="030F0702030302020204" pitchFamily="66" charset="0"/>
                <a:ea typeface="Calibri" panose="020F0502020204030204" pitchFamily="34" charset="0"/>
                <a:cs typeface="Arial" panose="020B0604020202020204" pitchFamily="34" charset="0"/>
              </a:rPr>
              <a:t>Сабақтың жоспары:</a:t>
            </a:r>
            <a:endParaRPr lang="ru-KZ" sz="2400" b="1" dirty="0">
              <a:latin typeface="Comic Sans MS" panose="030F0702030302020204" pitchFamily="66" charset="0"/>
              <a:ea typeface="Calibri" panose="020F0502020204030204" pitchFamily="34" charset="0"/>
              <a:cs typeface="Arial" panose="020B0604020202020204" pitchFamily="34" charset="0"/>
            </a:endParaRPr>
          </a:p>
          <a:p>
            <a:pPr marL="457200" indent="-457200" eaLnBrk="0" hangingPunct="0">
              <a:buFont typeface="+mj-lt"/>
              <a:buAutoNum type="arabicPeriod"/>
            </a:pPr>
            <a:r>
              <a:rPr lang="kk-KZ" sz="2400" dirty="0">
                <a:latin typeface="Comic Sans MS" panose="030F0702030302020204" pitchFamily="66" charset="0"/>
              </a:rPr>
              <a:t>Солтүстік шалғынды </a:t>
            </a:r>
            <a:r>
              <a:rPr lang="kk-KZ" sz="2400" dirty="0" smtClean="0">
                <a:latin typeface="Comic Sans MS" panose="030F0702030302020204" pitchFamily="66" charset="0"/>
              </a:rPr>
              <a:t>жартылай </a:t>
            </a:r>
            <a:r>
              <a:rPr lang="kk-KZ" sz="2400" dirty="0">
                <a:latin typeface="Comic Sans MS" panose="030F0702030302020204" pitchFamily="66" charset="0"/>
              </a:rPr>
              <a:t>далалы зоналардың өсімдіктерімен  танысу</a:t>
            </a:r>
            <a:r>
              <a:rPr lang="kk-KZ" sz="2400" dirty="0" smtClean="0">
                <a:latin typeface="Comic Sans MS" panose="030F0702030302020204" pitchFamily="66" charset="0"/>
              </a:rPr>
              <a:t>.</a:t>
            </a:r>
          </a:p>
          <a:p>
            <a:pPr marL="457200" indent="-457200" eaLnBrk="0" hangingPunct="0">
              <a:buFont typeface="+mj-lt"/>
              <a:buAutoNum type="arabicPeriod"/>
            </a:pPr>
            <a:r>
              <a:rPr lang="kk-KZ" sz="2400" dirty="0" smtClean="0">
                <a:latin typeface="Comic Sans MS" panose="030F0702030302020204" pitchFamily="66" charset="0"/>
              </a:rPr>
              <a:t>Оңтүстік </a:t>
            </a:r>
            <a:r>
              <a:rPr lang="kk-KZ" sz="2400" dirty="0">
                <a:latin typeface="Comic Sans MS" panose="030F0702030302020204" pitchFamily="66" charset="0"/>
              </a:rPr>
              <a:t>астық тұқымдасты жартылай далалы зоналардың өсімдіктерімен  танысу.</a:t>
            </a:r>
          </a:p>
          <a:p>
            <a:pPr marL="457200" indent="-457200" eaLnBrk="0" hangingPunct="0">
              <a:buFont typeface="+mj-lt"/>
              <a:buAutoNum type="arabicPeriod"/>
            </a:pPr>
            <a:r>
              <a:rPr lang="kk-KZ" sz="2400" dirty="0" smtClean="0">
                <a:latin typeface="Comic Sans MS" panose="030F0702030302020204" pitchFamily="66" charset="0"/>
              </a:rPr>
              <a:t>Биологиялық </a:t>
            </a:r>
            <a:r>
              <a:rPr lang="kk-KZ" sz="2400" dirty="0">
                <a:latin typeface="Comic Sans MS" panose="030F0702030302020204" pitchFamily="66" charset="0"/>
              </a:rPr>
              <a:t>алуантүрлілікті үйлесімді пайдаланудың Ұлттық стратегиясы нақты фитоценоздарды тиімді пайдалану </a:t>
            </a:r>
            <a:endParaRPr lang="kk-KZ" sz="2400" dirty="0" smtClean="0">
              <a:latin typeface="Comic Sans MS" panose="030F0702030302020204" pitchFamily="66" charset="0"/>
            </a:endParaRPr>
          </a:p>
        </p:txBody>
      </p:sp>
    </p:spTree>
    <p:extLst>
      <p:ext uri="{BB962C8B-B14F-4D97-AF65-F5344CB8AC3E}">
        <p14:creationId xmlns:p14="http://schemas.microsoft.com/office/powerpoint/2010/main" val="349636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494971" y="3882411"/>
            <a:ext cx="9492343" cy="247484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ru-RU" dirty="0" err="1">
                <a:latin typeface="Comic Sans MS" panose="030F0702030302020204" pitchFamily="66" charset="0"/>
                <a:cs typeface="Times New Roman" panose="02020603050405020304" pitchFamily="18" charset="0"/>
              </a:rPr>
              <a:t>Арпабас</a:t>
            </a:r>
            <a:r>
              <a:rPr lang="ru-RU" dirty="0">
                <a:latin typeface="Comic Sans MS" panose="030F0702030302020204" pitchFamily="66" charset="0"/>
                <a:cs typeface="Times New Roman" panose="02020603050405020304" pitchFamily="18" charset="0"/>
              </a:rPr>
              <a:t> (лат. </a:t>
            </a:r>
            <a:r>
              <a:rPr lang="en-US" dirty="0" err="1">
                <a:latin typeface="Comic Sans MS" panose="030F0702030302020204" pitchFamily="66" charset="0"/>
                <a:cs typeface="Times New Roman" panose="02020603050405020304" pitchFamily="18" charset="0"/>
              </a:rPr>
              <a:t>Bromus</a:t>
            </a:r>
            <a:r>
              <a:rPr lang="en-US"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астық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тұқымдасына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жататын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бір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екі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және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көп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жылдық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шөптесін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өсімдіктер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туысы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Еуразия</a:t>
            </a:r>
            <a:r>
              <a:rPr lang="ru-RU" dirty="0">
                <a:latin typeface="Comic Sans MS" panose="030F0702030302020204" pitchFamily="66" charset="0"/>
                <a:cs typeface="Times New Roman" panose="02020603050405020304" pitchFamily="18" charset="0"/>
              </a:rPr>
              <a:t> мен </a:t>
            </a:r>
            <a:r>
              <a:rPr lang="ru-RU" dirty="0" err="1">
                <a:latin typeface="Comic Sans MS" panose="030F0702030302020204" pitchFamily="66" charset="0"/>
                <a:cs typeface="Times New Roman" panose="02020603050405020304" pitchFamily="18" charset="0"/>
              </a:rPr>
              <a:t>Африкада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сондай-ақ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Жерорта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теңізі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жағалауларында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кездесетін</a:t>
            </a:r>
            <a:r>
              <a:rPr lang="ru-RU" dirty="0">
                <a:latin typeface="Comic Sans MS" panose="030F0702030302020204" pitchFamily="66" charset="0"/>
                <a:cs typeface="Times New Roman" panose="02020603050405020304" pitchFamily="18" charset="0"/>
              </a:rPr>
              <a:t> 44-тей </a:t>
            </a:r>
            <a:r>
              <a:rPr lang="ru-RU" dirty="0" err="1">
                <a:latin typeface="Comic Sans MS" panose="030F0702030302020204" pitchFamily="66" charset="0"/>
                <a:cs typeface="Times New Roman" panose="02020603050405020304" pitchFamily="18" charset="0"/>
              </a:rPr>
              <a:t>түрі</a:t>
            </a:r>
            <a:r>
              <a:rPr lang="ru-RU" dirty="0">
                <a:latin typeface="Comic Sans MS" panose="030F0702030302020204" pitchFamily="66" charset="0"/>
                <a:cs typeface="Times New Roman" panose="02020603050405020304" pitchFamily="18" charset="0"/>
              </a:rPr>
              <a:t> белгілі. </a:t>
            </a:r>
            <a:r>
              <a:rPr lang="ru-RU" dirty="0" err="1">
                <a:latin typeface="Comic Sans MS" panose="030F0702030302020204" pitchFamily="66" charset="0"/>
                <a:cs typeface="Times New Roman" panose="02020603050405020304" pitchFamily="18" charset="0"/>
              </a:rPr>
              <a:t>Қазақстанда</a:t>
            </a:r>
            <a:r>
              <a:rPr lang="ru-RU" dirty="0">
                <a:latin typeface="Comic Sans MS" panose="030F0702030302020204" pitchFamily="66" charset="0"/>
                <a:cs typeface="Times New Roman" panose="02020603050405020304" pitchFamily="18" charset="0"/>
              </a:rPr>
              <a:t> 20 </a:t>
            </a:r>
            <a:r>
              <a:rPr lang="ru-RU" dirty="0" err="1">
                <a:latin typeface="Comic Sans MS" panose="030F0702030302020204" pitchFamily="66" charset="0"/>
                <a:cs typeface="Times New Roman" panose="02020603050405020304" pitchFamily="18" charset="0"/>
              </a:rPr>
              <a:t>түрі</a:t>
            </a:r>
            <a:r>
              <a:rPr lang="ru-RU" dirty="0">
                <a:latin typeface="Comic Sans MS" panose="030F0702030302020204" pitchFamily="66" charset="0"/>
                <a:cs typeface="Times New Roman" panose="02020603050405020304" pitchFamily="18" charset="0"/>
              </a:rPr>
              <a:t> бар. </a:t>
            </a:r>
            <a:r>
              <a:rPr lang="ru-RU" dirty="0" err="1">
                <a:latin typeface="Comic Sans MS" panose="030F0702030302020204" pitchFamily="66" charset="0"/>
                <a:cs typeface="Times New Roman" panose="02020603050405020304" pitchFamily="18" charset="0"/>
              </a:rPr>
              <a:t>Жиі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кездесетіні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орманды</a:t>
            </a:r>
            <a:r>
              <a:rPr lang="ru-RU" dirty="0">
                <a:latin typeface="Comic Sans MS" panose="030F0702030302020204" pitchFamily="66" charset="0"/>
                <a:cs typeface="Times New Roman" panose="02020603050405020304" pitchFamily="18" charset="0"/>
              </a:rPr>
              <a:t> дала, </a:t>
            </a:r>
            <a:r>
              <a:rPr lang="ru-RU" dirty="0" err="1">
                <a:latin typeface="Comic Sans MS" panose="030F0702030302020204" pitchFamily="66" charset="0"/>
                <a:cs typeface="Times New Roman" panose="02020603050405020304" pitchFamily="18" charset="0"/>
              </a:rPr>
              <a:t>қуаң</a:t>
            </a:r>
            <a:r>
              <a:rPr lang="ru-RU" dirty="0">
                <a:latin typeface="Comic Sans MS" panose="030F0702030302020204" pitchFamily="66" charset="0"/>
                <a:cs typeface="Times New Roman" panose="02020603050405020304" pitchFamily="18" charset="0"/>
              </a:rPr>
              <a:t> дала мен </a:t>
            </a:r>
            <a:r>
              <a:rPr lang="ru-RU" dirty="0" err="1">
                <a:latin typeface="Comic Sans MS" panose="030F0702030302020204" pitchFamily="66" charset="0"/>
                <a:cs typeface="Times New Roman" panose="02020603050405020304" pitchFamily="18" charset="0"/>
              </a:rPr>
              <a:t>таулы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алқапта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өсетін</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қылтансыз</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арпабас</a:t>
            </a:r>
            <a:r>
              <a:rPr lang="ru-RU" dirty="0">
                <a:latin typeface="Comic Sans MS" panose="030F0702030302020204" pitchFamily="66" charset="0"/>
                <a:cs typeface="Times New Roman" panose="02020603050405020304" pitchFamily="18" charset="0"/>
              </a:rPr>
              <a:t> (В. і</a:t>
            </a:r>
            <a:r>
              <a:rPr lang="en-US" dirty="0" err="1">
                <a:latin typeface="Comic Sans MS" panose="030F0702030302020204" pitchFamily="66" charset="0"/>
                <a:cs typeface="Times New Roman" panose="02020603050405020304" pitchFamily="18" charset="0"/>
              </a:rPr>
              <a:t>nerm</a:t>
            </a:r>
            <a:r>
              <a:rPr lang="ru-RU" dirty="0">
                <a:latin typeface="Comic Sans MS" panose="030F0702030302020204" pitchFamily="66" charset="0"/>
                <a:cs typeface="Times New Roman" panose="02020603050405020304" pitchFamily="18" charset="0"/>
              </a:rPr>
              <a:t>і</a:t>
            </a:r>
            <a:r>
              <a:rPr lang="en-US" dirty="0">
                <a:latin typeface="Comic Sans MS" panose="030F0702030302020204" pitchFamily="66" charset="0"/>
                <a:cs typeface="Times New Roman" panose="02020603050405020304" pitchFamily="18" charset="0"/>
              </a:rPr>
              <a:t>s). </a:t>
            </a:r>
            <a:r>
              <a:rPr lang="ru-RU" dirty="0" err="1">
                <a:latin typeface="Comic Sans MS" panose="030F0702030302020204" pitchFamily="66" charset="0"/>
                <a:cs typeface="Times New Roman" panose="02020603050405020304" pitchFamily="18" charset="0"/>
              </a:rPr>
              <a:t>Биікт</a:t>
            </a:r>
            <a:r>
              <a:rPr lang="ru-RU" dirty="0">
                <a:latin typeface="Comic Sans MS" panose="030F0702030302020204" pitchFamily="66" charset="0"/>
                <a:cs typeface="Times New Roman" panose="02020603050405020304" pitchFamily="18" charset="0"/>
              </a:rPr>
              <a:t>. 80 – 160 см, </a:t>
            </a:r>
            <a:r>
              <a:rPr lang="ru-RU" dirty="0" err="1">
                <a:latin typeface="Comic Sans MS" panose="030F0702030302020204" pitchFamily="66" charset="0"/>
                <a:cs typeface="Times New Roman" panose="02020603050405020304" pitchFamily="18" charset="0"/>
              </a:rPr>
              <a:t>сабақтары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тік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тықыр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кейде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жапырақты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Жапырағының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пішіні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таспа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тәрізді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түкті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Гүлшоғыры</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шашақ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Тұқымы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ірі</a:t>
            </a:r>
            <a:r>
              <a:rPr lang="ru-RU" dirty="0">
                <a:latin typeface="Comic Sans MS" panose="030F0702030302020204" pitchFamily="66" charset="0"/>
                <a:cs typeface="Times New Roman" panose="02020603050405020304" pitchFamily="18" charset="0"/>
              </a:rPr>
              <a:t> (6 – 8 мм), </a:t>
            </a:r>
            <a:r>
              <a:rPr lang="ru-RU" dirty="0" err="1">
                <a:latin typeface="Comic Sans MS" panose="030F0702030302020204" pitchFamily="66" charset="0"/>
                <a:cs typeface="Times New Roman" panose="02020603050405020304" pitchFamily="18" charset="0"/>
              </a:rPr>
              <a:t>қос</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бүйірінен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қысыңқы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Маусым</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айында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гүлдеп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тұқымы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шілде</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тамызда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піседі</a:t>
            </a:r>
            <a:r>
              <a:rPr lang="ru-RU" dirty="0">
                <a:latin typeface="Comic Sans MS" panose="030F0702030302020204" pitchFamily="66"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741131" y="159656"/>
            <a:ext cx="2452012" cy="3164277"/>
          </a:xfrm>
          <a:prstGeom prst="rect">
            <a:avLst/>
          </a:prstGeom>
        </p:spPr>
      </p:pic>
      <p:sp>
        <p:nvSpPr>
          <p:cNvPr id="6" name="Прямоугольник 5"/>
          <p:cNvSpPr/>
          <p:nvPr/>
        </p:nvSpPr>
        <p:spPr>
          <a:xfrm>
            <a:off x="856277" y="3418506"/>
            <a:ext cx="2612703" cy="369332"/>
          </a:xfrm>
          <a:prstGeom prst="rect">
            <a:avLst/>
          </a:prstGeom>
        </p:spPr>
        <p:txBody>
          <a:bodyPr wrap="none">
            <a:spAutoFit/>
          </a:bodyPr>
          <a:lstStyle/>
          <a:p>
            <a:r>
              <a:rPr lang="en-US" dirty="0" err="1"/>
              <a:t>Bromus</a:t>
            </a:r>
            <a:r>
              <a:rPr lang="en-US" dirty="0"/>
              <a:t> </a:t>
            </a:r>
            <a:r>
              <a:rPr lang="en-US" dirty="0" err="1"/>
              <a:t>japonicus</a:t>
            </a:r>
            <a:r>
              <a:rPr lang="en-US" dirty="0"/>
              <a:t> </a:t>
            </a:r>
            <a:r>
              <a:rPr lang="en-US" dirty="0" err="1"/>
              <a:t>Thunb</a:t>
            </a:r>
            <a:r>
              <a:rPr lang="en-US" dirty="0"/>
              <a:t>. </a:t>
            </a:r>
            <a:endParaRPr lang="ru-RU" dirty="0"/>
          </a:p>
        </p:txBody>
      </p:sp>
      <p:pic>
        <p:nvPicPr>
          <p:cNvPr id="7" name="Рисунок 6"/>
          <p:cNvPicPr>
            <a:picLocks noChangeAspect="1"/>
          </p:cNvPicPr>
          <p:nvPr/>
        </p:nvPicPr>
        <p:blipFill>
          <a:blip r:embed="rId3"/>
          <a:stretch>
            <a:fillRect/>
          </a:stretch>
        </p:blipFill>
        <p:spPr>
          <a:xfrm>
            <a:off x="4556493" y="232228"/>
            <a:ext cx="2274292" cy="3018971"/>
          </a:xfrm>
          <a:prstGeom prst="rect">
            <a:avLst/>
          </a:prstGeom>
        </p:spPr>
      </p:pic>
      <p:sp>
        <p:nvSpPr>
          <p:cNvPr id="8" name="Прямоугольник 7"/>
          <p:cNvSpPr/>
          <p:nvPr/>
        </p:nvSpPr>
        <p:spPr>
          <a:xfrm>
            <a:off x="4653158" y="3418506"/>
            <a:ext cx="2188997" cy="369332"/>
          </a:xfrm>
          <a:prstGeom prst="rect">
            <a:avLst/>
          </a:prstGeom>
        </p:spPr>
        <p:txBody>
          <a:bodyPr wrap="none">
            <a:spAutoFit/>
          </a:bodyPr>
          <a:lstStyle/>
          <a:p>
            <a:r>
              <a:rPr lang="en-US" dirty="0" err="1"/>
              <a:t>Bromus</a:t>
            </a:r>
            <a:r>
              <a:rPr lang="en-US" dirty="0"/>
              <a:t> </a:t>
            </a:r>
            <a:r>
              <a:rPr lang="en-US" dirty="0" err="1"/>
              <a:t>squarrosus</a:t>
            </a:r>
            <a:r>
              <a:rPr lang="en-US" dirty="0"/>
              <a:t> L.</a:t>
            </a:r>
            <a:endParaRPr lang="ru-RU" dirty="0"/>
          </a:p>
        </p:txBody>
      </p:sp>
      <p:pic>
        <p:nvPicPr>
          <p:cNvPr id="9" name="Рисунок 8"/>
          <p:cNvPicPr>
            <a:picLocks noChangeAspect="1"/>
          </p:cNvPicPr>
          <p:nvPr/>
        </p:nvPicPr>
        <p:blipFill>
          <a:blip r:embed="rId4"/>
          <a:stretch>
            <a:fillRect/>
          </a:stretch>
        </p:blipFill>
        <p:spPr>
          <a:xfrm>
            <a:off x="7673907" y="449943"/>
            <a:ext cx="3876697" cy="2583542"/>
          </a:xfrm>
          <a:prstGeom prst="rect">
            <a:avLst/>
          </a:prstGeom>
        </p:spPr>
      </p:pic>
      <p:sp>
        <p:nvSpPr>
          <p:cNvPr id="10" name="Прямоугольник 9"/>
          <p:cNvSpPr/>
          <p:nvPr/>
        </p:nvSpPr>
        <p:spPr>
          <a:xfrm>
            <a:off x="8878417" y="3244334"/>
            <a:ext cx="1982594" cy="369332"/>
          </a:xfrm>
          <a:prstGeom prst="rect">
            <a:avLst/>
          </a:prstGeom>
        </p:spPr>
        <p:txBody>
          <a:bodyPr wrap="none">
            <a:spAutoFit/>
          </a:bodyPr>
          <a:lstStyle/>
          <a:p>
            <a:r>
              <a:rPr lang="en-US" dirty="0" err="1"/>
              <a:t>Bromus</a:t>
            </a:r>
            <a:r>
              <a:rPr lang="en-US" dirty="0"/>
              <a:t> </a:t>
            </a:r>
            <a:r>
              <a:rPr lang="en-US" dirty="0" err="1"/>
              <a:t>arvensis</a:t>
            </a:r>
            <a:r>
              <a:rPr lang="en-US" dirty="0"/>
              <a:t> L. </a:t>
            </a:r>
            <a:endParaRPr lang="ru-RU" dirty="0"/>
          </a:p>
        </p:txBody>
      </p:sp>
    </p:spTree>
    <p:extLst>
      <p:ext uri="{BB962C8B-B14F-4D97-AF65-F5344CB8AC3E}">
        <p14:creationId xmlns:p14="http://schemas.microsoft.com/office/powerpoint/2010/main" val="44703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wnloads\map+1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70843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610140" y="127369"/>
            <a:ext cx="6359856" cy="301615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ru-RU" dirty="0">
                <a:latin typeface="Comic Sans MS" panose="030F0702030302020204" pitchFamily="66" charset="0"/>
                <a:cs typeface="Times New Roman" panose="02020603050405020304" pitchFamily="18" charset="0"/>
              </a:rPr>
              <a:t>Дала </a:t>
            </a:r>
            <a:r>
              <a:rPr lang="ru-RU" dirty="0" err="1">
                <a:latin typeface="Comic Sans MS" panose="030F0702030302020204" pitchFamily="66" charset="0"/>
                <a:cs typeface="Times New Roman" panose="02020603050405020304" pitchFamily="18" charset="0"/>
              </a:rPr>
              <a:t>зонасы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солтүстік</a:t>
            </a:r>
            <a:r>
              <a:rPr lang="ru-RU" dirty="0">
                <a:latin typeface="Comic Sans MS" panose="030F0702030302020204" pitchFamily="66" charset="0"/>
                <a:cs typeface="Times New Roman" panose="02020603050405020304" pitchFamily="18" charset="0"/>
              </a:rPr>
              <a:t> жарты </a:t>
            </a:r>
            <a:r>
              <a:rPr lang="ru-RU" dirty="0" err="1">
                <a:latin typeface="Comic Sans MS" panose="030F0702030302020204" pitchFamily="66" charset="0"/>
                <a:cs typeface="Times New Roman" panose="02020603050405020304" pitchFamily="18" charset="0"/>
              </a:rPr>
              <a:t>шарда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Еуразия</a:t>
            </a:r>
            <a:r>
              <a:rPr lang="ru-RU" dirty="0">
                <a:latin typeface="Comic Sans MS" panose="030F0702030302020204" pitchFamily="66" charset="0"/>
                <a:cs typeface="Times New Roman" panose="02020603050405020304" pitchFamily="18" charset="0"/>
              </a:rPr>
              <a:t> мен </a:t>
            </a:r>
            <a:r>
              <a:rPr lang="ru-RU" dirty="0" err="1">
                <a:latin typeface="Comic Sans MS" panose="030F0702030302020204" pitchFamily="66" charset="0"/>
                <a:cs typeface="Times New Roman" panose="02020603050405020304" pitchFamily="18" charset="0"/>
              </a:rPr>
              <a:t>Солтүстік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Америкада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кең</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алқапты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алып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созылып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жатады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Оңтүстік</a:t>
            </a:r>
            <a:r>
              <a:rPr lang="ru-RU" dirty="0">
                <a:latin typeface="Comic Sans MS" panose="030F0702030302020204" pitchFamily="66" charset="0"/>
                <a:cs typeface="Times New Roman" panose="02020603050405020304" pitchFamily="18" charset="0"/>
              </a:rPr>
              <a:t> жарты </a:t>
            </a:r>
            <a:r>
              <a:rPr lang="ru-RU" dirty="0" err="1">
                <a:latin typeface="Comic Sans MS" panose="030F0702030302020204" pitchFamily="66" charset="0"/>
                <a:cs typeface="Times New Roman" panose="02020603050405020304" pitchFamily="18" charset="0"/>
              </a:rPr>
              <a:t>шардағы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көлемі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шағын</a:t>
            </a:r>
            <a:r>
              <a:rPr lang="ru-RU" dirty="0">
                <a:latin typeface="Comic Sans MS" panose="030F0702030302020204" pitchFamily="66" charset="0"/>
                <a:cs typeface="Times New Roman" panose="02020603050405020304" pitchFamily="18" charset="0"/>
              </a:rPr>
              <a:t>.</a:t>
            </a:r>
          </a:p>
          <a:p>
            <a:pPr algn="just"/>
            <a:r>
              <a:rPr lang="ru-RU" dirty="0">
                <a:latin typeface="Comic Sans MS" panose="030F0702030302020204" pitchFamily="66" charset="0"/>
                <a:cs typeface="Times New Roman" panose="02020603050405020304" pitchFamily="18" charset="0"/>
              </a:rPr>
              <a:t>Дала </a:t>
            </a:r>
            <a:r>
              <a:rPr lang="ru-RU" dirty="0" err="1">
                <a:latin typeface="Comic Sans MS" panose="030F0702030302020204" pitchFamily="66" charset="0"/>
                <a:cs typeface="Times New Roman" panose="02020603050405020304" pitchFamily="18" charset="0"/>
              </a:rPr>
              <a:t>деп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өсімдігі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өсетін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ормансыз</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жазық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алқапты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айтады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зонасы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сияқты</a:t>
            </a:r>
            <a:r>
              <a:rPr lang="ru-RU" dirty="0">
                <a:latin typeface="Comic Sans MS" panose="030F0702030302020204" pitchFamily="66" charset="0"/>
                <a:cs typeface="Times New Roman" panose="02020603050405020304" pitchFamily="18" charset="0"/>
              </a:rPr>
              <a:t> дала </a:t>
            </a:r>
            <a:r>
              <a:rPr lang="ru-RU" dirty="0" err="1">
                <a:latin typeface="Comic Sans MS" panose="030F0702030302020204" pitchFamily="66" charset="0"/>
                <a:cs typeface="Times New Roman" panose="02020603050405020304" pitchFamily="18" charset="0"/>
              </a:rPr>
              <a:t>зонасының</a:t>
            </a:r>
            <a:r>
              <a:rPr lang="ru-RU" dirty="0">
                <a:latin typeface="Comic Sans MS" panose="030F0702030302020204" pitchFamily="66" charset="0"/>
                <a:cs typeface="Times New Roman" panose="02020603050405020304" pitchFamily="18" charset="0"/>
              </a:rPr>
              <a:t> да климаты </a:t>
            </a:r>
            <a:r>
              <a:rPr lang="ru-RU" dirty="0" err="1">
                <a:latin typeface="Comic Sans MS" panose="030F0702030302020204" pitchFamily="66" charset="0"/>
                <a:cs typeface="Times New Roman" panose="02020603050405020304" pitchFamily="18" charset="0"/>
              </a:rPr>
              <a:t>өте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континенттік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болады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Жазы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ыстық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құрғақ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қысы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суық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Аяз</a:t>
            </a:r>
            <a:r>
              <a:rPr lang="ru-RU" dirty="0">
                <a:latin typeface="Comic Sans MS" panose="030F0702030302020204" pitchFamily="66" charset="0"/>
                <a:cs typeface="Times New Roman" panose="02020603050405020304" pitchFamily="18" charset="0"/>
              </a:rPr>
              <a:t> -50° С-</a:t>
            </a:r>
            <a:r>
              <a:rPr lang="ru-RU" dirty="0" err="1">
                <a:latin typeface="Comic Sans MS" panose="030F0702030302020204" pitchFamily="66" charset="0"/>
                <a:cs typeface="Times New Roman" panose="02020603050405020304" pitchFamily="18" charset="0"/>
              </a:rPr>
              <a:t>қа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дейін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барады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Жауын-шашын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шөлге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қарағанда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екі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еседен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көбірек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жауады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Бірақ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мұнда</a:t>
            </a:r>
            <a:r>
              <a:rPr lang="ru-RU" dirty="0">
                <a:latin typeface="Comic Sans MS" panose="030F0702030302020204" pitchFamily="66" charset="0"/>
                <a:cs typeface="Times New Roman" panose="02020603050405020304" pitchFamily="18" charset="0"/>
              </a:rPr>
              <a:t> да </a:t>
            </a:r>
            <a:r>
              <a:rPr lang="ru-RU" dirty="0" err="1">
                <a:latin typeface="Comic Sans MS" panose="030F0702030302020204" pitchFamily="66" charset="0"/>
                <a:cs typeface="Times New Roman" panose="02020603050405020304" pitchFamily="18" charset="0"/>
              </a:rPr>
              <a:t>буланушылық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түсетін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жауын-шашыннан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анағұрлым</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артық</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Ылғал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жетіспейтіндіктен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құрғақшылыққа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бейімделген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шөп</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өсімдігі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өседі</a:t>
            </a:r>
            <a:r>
              <a:rPr lang="ru-RU" dirty="0">
                <a:latin typeface="Comic Sans MS" panose="030F0702030302020204" pitchFamily="66"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423080" y="127369"/>
            <a:ext cx="2914479" cy="4397485"/>
          </a:xfrm>
          <a:prstGeom prst="rect">
            <a:avLst/>
          </a:prstGeom>
        </p:spPr>
      </p:pic>
      <p:pic>
        <p:nvPicPr>
          <p:cNvPr id="6" name="Рисунок 5"/>
          <p:cNvPicPr>
            <a:picLocks noChangeAspect="1"/>
          </p:cNvPicPr>
          <p:nvPr/>
        </p:nvPicPr>
        <p:blipFill>
          <a:blip r:embed="rId3"/>
          <a:stretch>
            <a:fillRect/>
          </a:stretch>
        </p:blipFill>
        <p:spPr>
          <a:xfrm>
            <a:off x="2175268" y="3143524"/>
            <a:ext cx="5627611" cy="3678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621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99160" y="2352176"/>
            <a:ext cx="8586033" cy="2585323"/>
          </a:xfrm>
          <a:prstGeom prst="rect">
            <a:avLst/>
          </a:prstGeom>
        </p:spPr>
        <p:txBody>
          <a:bodyPr wrap="square">
            <a:spAutoFit/>
          </a:bodyPr>
          <a:lstStyle/>
          <a:p>
            <a:pPr algn="just"/>
            <a:r>
              <a:rPr lang="ru-RU" dirty="0" err="1">
                <a:latin typeface="Comic Sans MS" panose="030F0702030302020204" pitchFamily="66" charset="0"/>
                <a:cs typeface="Times New Roman" panose="02020603050405020304" pitchFamily="18" charset="0"/>
              </a:rPr>
              <a:t>Қазақстанда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шамамен</a:t>
            </a:r>
            <a:r>
              <a:rPr lang="ru-RU" dirty="0">
                <a:latin typeface="Comic Sans MS" panose="030F0702030302020204" pitchFamily="66" charset="0"/>
                <a:cs typeface="Times New Roman" panose="02020603050405020304" pitchFamily="18" charset="0"/>
              </a:rPr>
              <a:t> 600 </a:t>
            </a:r>
            <a:r>
              <a:rPr lang="ru-RU" dirty="0" err="1">
                <a:latin typeface="Comic Sans MS" panose="030F0702030302020204" pitchFamily="66" charset="0"/>
                <a:cs typeface="Times New Roman" panose="02020603050405020304" pitchFamily="18" charset="0"/>
              </a:rPr>
              <a:t>ағаш</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жəне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бұталар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түрлері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өседі</a:t>
            </a:r>
            <a:endParaRPr lang="ru-RU" dirty="0">
              <a:latin typeface="Comic Sans MS" panose="030F0702030302020204" pitchFamily="66" charset="0"/>
              <a:cs typeface="Times New Roman" panose="02020603050405020304" pitchFamily="18" charset="0"/>
            </a:endParaRPr>
          </a:p>
          <a:p>
            <a:pPr algn="just"/>
            <a:r>
              <a:rPr lang="ru-RU" dirty="0">
                <a:latin typeface="Comic Sans MS" panose="030F0702030302020204" pitchFamily="66" charset="0"/>
                <a:cs typeface="Times New Roman" panose="02020603050405020304" pitchFamily="18" charset="0"/>
              </a:rPr>
              <a:t>(лесная энциклопедия, 1986). </a:t>
            </a:r>
            <a:r>
              <a:rPr lang="ru-RU" dirty="0" err="1">
                <a:latin typeface="Comic Sans MS" panose="030F0702030302020204" pitchFamily="66" charset="0"/>
                <a:cs typeface="Times New Roman" panose="02020603050405020304" pitchFamily="18" charset="0"/>
              </a:rPr>
              <a:t>Орман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түзуші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қылқан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жапырақты</a:t>
            </a:r>
            <a:endParaRPr lang="ru-RU" dirty="0">
              <a:latin typeface="Comic Sans MS" panose="030F0702030302020204" pitchFamily="66" charset="0"/>
              <a:cs typeface="Times New Roman" panose="02020603050405020304" pitchFamily="18" charset="0"/>
            </a:endParaRPr>
          </a:p>
          <a:p>
            <a:pPr algn="just"/>
            <a:r>
              <a:rPr lang="ru-RU" dirty="0" err="1">
                <a:latin typeface="Comic Sans MS" panose="030F0702030302020204" pitchFamily="66" charset="0"/>
                <a:cs typeface="Times New Roman" panose="02020603050405020304" pitchFamily="18" charset="0"/>
              </a:rPr>
              <a:t>тұқымдар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породалар</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кəдімгі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қарағай</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Шренк</a:t>
            </a:r>
            <a:r>
              <a:rPr lang="ru-RU" dirty="0">
                <a:latin typeface="Comic Sans MS" panose="030F0702030302020204" pitchFamily="66" charset="0"/>
                <a:cs typeface="Times New Roman" panose="02020603050405020304" pitchFamily="18" charset="0"/>
              </a:rPr>
              <a:t> (Тянь-Шань) </a:t>
            </a:r>
            <a:r>
              <a:rPr lang="ru-RU" dirty="0" err="1">
                <a:latin typeface="Comic Sans MS" panose="030F0702030302020204" pitchFamily="66" charset="0"/>
                <a:cs typeface="Times New Roman" panose="02020603050405020304" pitchFamily="18" charset="0"/>
              </a:rPr>
              <a:t>жəне</a:t>
            </a:r>
            <a:endParaRPr lang="ru-RU" dirty="0">
              <a:latin typeface="Comic Sans MS" panose="030F0702030302020204" pitchFamily="66" charset="0"/>
              <a:cs typeface="Times New Roman" panose="02020603050405020304" pitchFamily="18" charset="0"/>
            </a:endParaRPr>
          </a:p>
          <a:p>
            <a:pPr algn="just"/>
            <a:r>
              <a:rPr lang="ru-RU" dirty="0" err="1">
                <a:latin typeface="Comic Sans MS" panose="030F0702030302020204" pitchFamily="66" charset="0"/>
                <a:cs typeface="Times New Roman" panose="02020603050405020304" pitchFamily="18" charset="0"/>
              </a:rPr>
              <a:t>Сібір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шыршалары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Сібір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балқарағайы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сирегірек</a:t>
            </a:r>
            <a:r>
              <a:rPr lang="ru-RU" dirty="0">
                <a:latin typeface="Comic Sans MS" panose="030F0702030302020204" pitchFamily="66" charset="0"/>
                <a:cs typeface="Times New Roman" panose="02020603050405020304" pitchFamily="18" charset="0"/>
              </a:rPr>
              <a:t> Кедр </a:t>
            </a:r>
            <a:r>
              <a:rPr lang="ru-RU" dirty="0" err="1">
                <a:latin typeface="Comic Sans MS" panose="030F0702030302020204" pitchFamily="66" charset="0"/>
                <a:cs typeface="Times New Roman" panose="02020603050405020304" pitchFamily="18" charset="0"/>
              </a:rPr>
              <a:t>қарағайы</a:t>
            </a:r>
            <a:r>
              <a:rPr lang="ru-RU" dirty="0">
                <a:latin typeface="Comic Sans MS" panose="030F0702030302020204" pitchFamily="66" charset="0"/>
                <a:cs typeface="Times New Roman" panose="02020603050405020304" pitchFamily="18" charset="0"/>
              </a:rPr>
              <a:t>, </a:t>
            </a:r>
          </a:p>
          <a:p>
            <a:pPr algn="just"/>
            <a:r>
              <a:rPr lang="ru-RU" dirty="0" err="1">
                <a:latin typeface="Comic Sans MS" panose="030F0702030302020204" pitchFamily="66" charset="0"/>
                <a:cs typeface="Times New Roman" panose="02020603050405020304" pitchFamily="18" charset="0"/>
              </a:rPr>
              <a:t>Түркістан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жəне</a:t>
            </a:r>
            <a:r>
              <a:rPr lang="ru-RU" dirty="0">
                <a:latin typeface="Comic Sans MS" panose="030F0702030302020204" pitchFamily="66" charset="0"/>
                <a:cs typeface="Times New Roman" panose="02020603050405020304" pitchFamily="18" charset="0"/>
              </a:rPr>
              <a:t> Казацкий </a:t>
            </a:r>
            <a:r>
              <a:rPr lang="ru-RU" dirty="0" err="1">
                <a:latin typeface="Comic Sans MS" panose="030F0702030302020204" pitchFamily="66" charset="0"/>
                <a:cs typeface="Times New Roman" panose="02020603050405020304" pitchFamily="18" charset="0"/>
              </a:rPr>
              <a:t>аршасы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жапырақты</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тұқымдардан</a:t>
            </a:r>
            <a:r>
              <a:rPr lang="ru-RU" dirty="0">
                <a:latin typeface="Comic Sans MS" panose="030F0702030302020204" pitchFamily="66" charset="0"/>
                <a:cs typeface="Times New Roman" panose="02020603050405020304" pitchFamily="18" charset="0"/>
              </a:rPr>
              <a:t> – </a:t>
            </a:r>
            <a:r>
              <a:rPr lang="ru-RU" dirty="0" err="1">
                <a:latin typeface="Comic Sans MS" panose="030F0702030302020204" pitchFamily="66" charset="0"/>
                <a:cs typeface="Times New Roman" panose="02020603050405020304" pitchFamily="18" charset="0"/>
              </a:rPr>
              <a:t>ақ</a:t>
            </a:r>
            <a:endParaRPr lang="ru-RU" dirty="0">
              <a:latin typeface="Comic Sans MS" panose="030F0702030302020204" pitchFamily="66" charset="0"/>
              <a:cs typeface="Times New Roman" panose="02020603050405020304" pitchFamily="18" charset="0"/>
            </a:endParaRPr>
          </a:p>
          <a:p>
            <a:pPr algn="just"/>
            <a:r>
              <a:rPr lang="ru-RU" dirty="0" err="1">
                <a:latin typeface="Comic Sans MS" panose="030F0702030302020204" pitchFamily="66" charset="0"/>
                <a:cs typeface="Times New Roman" panose="02020603050405020304" pitchFamily="18" charset="0"/>
              </a:rPr>
              <a:t>сексеуіл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сексеуіл</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зайсан</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сексеуілі</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үлпек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жəне</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қотыр</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қайыңдар</a:t>
            </a:r>
            <a:endParaRPr lang="ru-RU" dirty="0">
              <a:latin typeface="Comic Sans MS" panose="030F0702030302020204" pitchFamily="66" charset="0"/>
              <a:cs typeface="Times New Roman" panose="02020603050405020304" pitchFamily="18" charset="0"/>
            </a:endParaRPr>
          </a:p>
          <a:p>
            <a:pPr algn="just"/>
            <a:r>
              <a:rPr lang="ru-RU" dirty="0">
                <a:latin typeface="Comic Sans MS" panose="030F0702030302020204" pitchFamily="66" charset="0"/>
                <a:cs typeface="Times New Roman" panose="02020603050405020304" pitchFamily="18" charset="0"/>
              </a:rPr>
              <a:t>(</a:t>
            </a:r>
            <a:r>
              <a:rPr lang="ru-RU" dirty="0" err="1">
                <a:latin typeface="Comic Sans MS" panose="030F0702030302020204" pitchFamily="66" charset="0"/>
                <a:cs typeface="Times New Roman" panose="02020603050405020304" pitchFamily="18" charset="0"/>
              </a:rPr>
              <a:t>Betula</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көктерек</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Populus</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tremula</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қаратерек</a:t>
            </a:r>
            <a:r>
              <a:rPr lang="ru-RU" dirty="0">
                <a:latin typeface="Comic Sans MS" panose="030F0702030302020204" pitchFamily="66" charset="0"/>
                <a:cs typeface="Times New Roman" panose="02020603050405020304" pitchFamily="18" charset="0"/>
              </a:rPr>
              <a:t> – тополь черный</a:t>
            </a:r>
          </a:p>
          <a:p>
            <a:pPr algn="just"/>
            <a:r>
              <a:rPr lang="ru-RU" dirty="0">
                <a:latin typeface="Comic Sans MS" panose="030F0702030302020204" pitchFamily="66" charset="0"/>
                <a:cs typeface="Times New Roman" panose="02020603050405020304" pitchFamily="18" charset="0"/>
              </a:rPr>
              <a:t>(</a:t>
            </a:r>
            <a:r>
              <a:rPr lang="ru-RU" dirty="0" err="1">
                <a:latin typeface="Comic Sans MS" panose="030F0702030302020204" pitchFamily="66" charset="0"/>
                <a:cs typeface="Times New Roman" panose="02020603050405020304" pitchFamily="18" charset="0"/>
              </a:rPr>
              <a:t>Populus</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nigra</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ақтерек</a:t>
            </a:r>
            <a:r>
              <a:rPr lang="ru-RU" dirty="0">
                <a:latin typeface="Comic Sans MS" panose="030F0702030302020204" pitchFamily="66" charset="0"/>
                <a:cs typeface="Times New Roman" panose="02020603050405020304" pitchFamily="18" charset="0"/>
              </a:rPr>
              <a:t> – тополь белый (</a:t>
            </a:r>
            <a:r>
              <a:rPr lang="ru-RU" dirty="0" err="1">
                <a:latin typeface="Comic Sans MS" panose="030F0702030302020204" pitchFamily="66" charset="0"/>
                <a:cs typeface="Times New Roman" panose="02020603050405020304" pitchFamily="18" charset="0"/>
              </a:rPr>
              <a:t>Populus</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alba</a:t>
            </a:r>
            <a:r>
              <a:rPr lang="ru-RU" dirty="0">
                <a:latin typeface="Comic Sans MS" panose="030F0702030302020204" pitchFamily="66" charset="0"/>
                <a:cs typeface="Times New Roman" panose="02020603050405020304" pitchFamily="18" charset="0"/>
              </a:rPr>
              <a:t>), тау </a:t>
            </a:r>
            <a:r>
              <a:rPr lang="ru-RU" dirty="0" err="1">
                <a:latin typeface="Comic Sans MS" panose="030F0702030302020204" pitchFamily="66" charset="0"/>
                <a:cs typeface="Times New Roman" panose="02020603050405020304" pitchFamily="18" charset="0"/>
              </a:rPr>
              <a:t>терек</a:t>
            </a:r>
            <a:r>
              <a:rPr lang="ru-RU" dirty="0">
                <a:latin typeface="Comic Sans MS" panose="030F0702030302020204" pitchFamily="66" charset="0"/>
                <a:cs typeface="Times New Roman" panose="02020603050405020304" pitchFamily="18" charset="0"/>
              </a:rPr>
              <a:t> – </a:t>
            </a:r>
          </a:p>
          <a:p>
            <a:pPr algn="just"/>
            <a:r>
              <a:rPr lang="ru-RU" dirty="0">
                <a:latin typeface="Comic Sans MS" panose="030F0702030302020204" pitchFamily="66" charset="0"/>
                <a:cs typeface="Times New Roman" panose="02020603050405020304" pitchFamily="18" charset="0"/>
              </a:rPr>
              <a:t>ива древовидная (</a:t>
            </a:r>
            <a:r>
              <a:rPr lang="ru-RU" dirty="0" err="1">
                <a:latin typeface="Comic Sans MS" panose="030F0702030302020204" pitchFamily="66" charset="0"/>
                <a:cs typeface="Times New Roman" panose="02020603050405020304" pitchFamily="18" charset="0"/>
              </a:rPr>
              <a:t>Salix</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arbuscula</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қара</a:t>
            </a:r>
            <a:r>
              <a:rPr lang="ru-RU" dirty="0">
                <a:latin typeface="Comic Sans MS" panose="030F0702030302020204" pitchFamily="66" charset="0"/>
                <a:cs typeface="Times New Roman" panose="02020603050405020304" pitchFamily="18" charset="0"/>
              </a:rPr>
              <a:t> </a:t>
            </a:r>
            <a:r>
              <a:rPr lang="ru-RU" dirty="0" err="1">
                <a:latin typeface="Comic Sans MS" panose="030F0702030302020204" pitchFamily="66" charset="0"/>
                <a:cs typeface="Times New Roman" panose="02020603050405020304" pitchFamily="18" charset="0"/>
              </a:rPr>
              <a:t>қандыағаш</a:t>
            </a:r>
            <a:r>
              <a:rPr lang="ru-RU" dirty="0">
                <a:latin typeface="Comic Sans MS" panose="030F0702030302020204" pitchFamily="66" charset="0"/>
                <a:cs typeface="Times New Roman" panose="02020603050405020304" pitchFamily="18" charset="0"/>
              </a:rPr>
              <a:t> (ольха черная).</a:t>
            </a:r>
          </a:p>
        </p:txBody>
      </p:sp>
      <p:pic>
        <p:nvPicPr>
          <p:cNvPr id="7" name="Рисунок 6"/>
          <p:cNvPicPr>
            <a:picLocks noChangeAspect="1"/>
          </p:cNvPicPr>
          <p:nvPr/>
        </p:nvPicPr>
        <p:blipFill>
          <a:blip r:embed="rId2"/>
          <a:stretch>
            <a:fillRect/>
          </a:stretch>
        </p:blipFill>
        <p:spPr>
          <a:xfrm>
            <a:off x="335578" y="148774"/>
            <a:ext cx="2486025" cy="1838325"/>
          </a:xfrm>
          <a:prstGeom prst="rect">
            <a:avLst/>
          </a:prstGeom>
        </p:spPr>
      </p:pic>
      <p:pic>
        <p:nvPicPr>
          <p:cNvPr id="8" name="Рисунок 7"/>
          <p:cNvPicPr>
            <a:picLocks noChangeAspect="1"/>
          </p:cNvPicPr>
          <p:nvPr/>
        </p:nvPicPr>
        <p:blipFill>
          <a:blip r:embed="rId3"/>
          <a:stretch>
            <a:fillRect/>
          </a:stretch>
        </p:blipFill>
        <p:spPr>
          <a:xfrm>
            <a:off x="8788717" y="0"/>
            <a:ext cx="3221314" cy="2600061"/>
          </a:xfrm>
          <a:prstGeom prst="rect">
            <a:avLst/>
          </a:prstGeom>
        </p:spPr>
      </p:pic>
      <p:pic>
        <p:nvPicPr>
          <p:cNvPr id="9" name="Рисунок 8"/>
          <p:cNvPicPr>
            <a:picLocks noChangeAspect="1"/>
          </p:cNvPicPr>
          <p:nvPr/>
        </p:nvPicPr>
        <p:blipFill>
          <a:blip r:embed="rId4"/>
          <a:stretch>
            <a:fillRect/>
          </a:stretch>
        </p:blipFill>
        <p:spPr>
          <a:xfrm>
            <a:off x="3152632" y="136478"/>
            <a:ext cx="5104263" cy="2167238"/>
          </a:xfrm>
          <a:prstGeom prst="rect">
            <a:avLst/>
          </a:prstGeom>
        </p:spPr>
      </p:pic>
      <p:pic>
        <p:nvPicPr>
          <p:cNvPr id="10" name="Рисунок 9"/>
          <p:cNvPicPr>
            <a:picLocks noChangeAspect="1"/>
          </p:cNvPicPr>
          <p:nvPr/>
        </p:nvPicPr>
        <p:blipFill>
          <a:blip r:embed="rId5"/>
          <a:stretch>
            <a:fillRect/>
          </a:stretch>
        </p:blipFill>
        <p:spPr>
          <a:xfrm>
            <a:off x="395785" y="4915384"/>
            <a:ext cx="3306582" cy="1942616"/>
          </a:xfrm>
          <a:prstGeom prst="rect">
            <a:avLst/>
          </a:prstGeom>
        </p:spPr>
      </p:pic>
      <p:pic>
        <p:nvPicPr>
          <p:cNvPr id="11" name="Рисунок 10"/>
          <p:cNvPicPr>
            <a:picLocks noChangeAspect="1"/>
          </p:cNvPicPr>
          <p:nvPr/>
        </p:nvPicPr>
        <p:blipFill>
          <a:blip r:embed="rId6"/>
          <a:stretch>
            <a:fillRect/>
          </a:stretch>
        </p:blipFill>
        <p:spPr>
          <a:xfrm>
            <a:off x="8129423" y="3779520"/>
            <a:ext cx="3953396" cy="2942002"/>
          </a:xfrm>
          <a:prstGeom prst="rect">
            <a:avLst/>
          </a:prstGeom>
        </p:spPr>
      </p:pic>
    </p:spTree>
    <p:extLst>
      <p:ext uri="{BB962C8B-B14F-4D97-AF65-F5344CB8AC3E}">
        <p14:creationId xmlns:p14="http://schemas.microsoft.com/office/powerpoint/2010/main" val="841242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777240" y="3606801"/>
            <a:ext cx="11155680" cy="3251199"/>
          </a:xfrm>
          <a:prstGeom prst="round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just"/>
            <a:r>
              <a:rPr lang="kk-KZ" dirty="0">
                <a:latin typeface="Comic Sans MS" panose="030F0702030302020204" pitchFamily="66" charset="0"/>
                <a:cs typeface="Times New Roman" panose="02020603050405020304" pitchFamily="18" charset="0"/>
              </a:rPr>
              <a:t>Дала зонасына жататын Қорғалжын қорығы. Қорық флорасы гүлді өсімдіктердің 443 түрін құрайды. Ағаштар жоқ, алайда бұталардың 12 түрі бар. Далада кейде қараған мен тобылғы да кездеседі. Қорғалжын қорығында сирек кездесетін өсімдіктердің 45 түрі қорғалады. Олардың арасында </a:t>
            </a:r>
            <a:r>
              <a:rPr lang="kk-KZ" dirty="0">
                <a:solidFill>
                  <a:srgbClr val="FF0000"/>
                </a:solidFill>
                <a:latin typeface="Comic Sans MS" panose="030F0702030302020204" pitchFamily="66" charset="0"/>
                <a:cs typeface="Times New Roman" panose="02020603050405020304" pitchFamily="18" charset="0"/>
              </a:rPr>
              <a:t>Шренк қызғалдағы, Қазақстанның Қызыл кітабына енген екі түсті қызғалдақ, көкшіл жуа, орал миясы, құмды цмин, дәрілік алтей, қара жусан, ақмия, бозы және дала шатырашы </a:t>
            </a:r>
            <a:r>
              <a:rPr lang="kk-KZ" dirty="0">
                <a:latin typeface="Comic Sans MS" panose="030F0702030302020204" pitchFamily="66" charset="0"/>
                <a:cs typeface="Times New Roman" panose="02020603050405020304" pitchFamily="18" charset="0"/>
              </a:rPr>
              <a:t>бар. Қорықтың биоәралуандығы бірегей. Ол 443 өсімдіктер флора өкілдері мен Қазақ ұсақтөбе флорасының ширегі -60 тұқымдастықтан тұрады. Қорықтың аумағында Қызыл Кітапқа енгізілген өсімдіктердің 60-тан астам сирек түрлері белгіленеді. Қазақстанның Қызыл Кітабына өсімдіктердің 5 түрі енгізілген: Шренк қызғалдағы,солғын қызғалдақ,жанаргүл,сарғылт құндызшөп, солғын құндызшөп. </a:t>
            </a:r>
            <a:endParaRPr lang="ru-RU" dirty="0">
              <a:latin typeface="Comic Sans MS" panose="030F0702030302020204" pitchFamily="66" charset="0"/>
              <a:cs typeface="Times New Roman" panose="02020603050405020304" pitchFamily="18" charset="0"/>
            </a:endParaRPr>
          </a:p>
        </p:txBody>
      </p:sp>
      <p:pic>
        <p:nvPicPr>
          <p:cNvPr id="5122" name="Picture 2" descr="Донузлав, дикий тюльпа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54" y="14269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16672" y="2976407"/>
            <a:ext cx="1727076" cy="369332"/>
          </a:xfrm>
          <a:prstGeom prst="rect">
            <a:avLst/>
          </a:prstGeom>
        </p:spPr>
        <p:txBody>
          <a:bodyPr wrap="none">
            <a:spAutoFit/>
          </a:bodyPr>
          <a:lstStyle/>
          <a:p>
            <a:r>
              <a:rPr lang="en-US" dirty="0" err="1"/>
              <a:t>Tulipa</a:t>
            </a:r>
            <a:r>
              <a:rPr lang="en-US" dirty="0"/>
              <a:t> </a:t>
            </a:r>
            <a:r>
              <a:rPr lang="en-US" dirty="0" err="1"/>
              <a:t>schrenckii</a:t>
            </a:r>
            <a:endParaRPr lang="ru-RU" dirty="0"/>
          </a:p>
        </p:txBody>
      </p:sp>
      <p:pic>
        <p:nvPicPr>
          <p:cNvPr id="6" name="Рисунок 5"/>
          <p:cNvPicPr>
            <a:picLocks noChangeAspect="1"/>
          </p:cNvPicPr>
          <p:nvPr/>
        </p:nvPicPr>
        <p:blipFill>
          <a:blip r:embed="rId3"/>
          <a:stretch>
            <a:fillRect/>
          </a:stretch>
        </p:blipFill>
        <p:spPr>
          <a:xfrm>
            <a:off x="3744686" y="142690"/>
            <a:ext cx="2610394" cy="2933516"/>
          </a:xfrm>
          <a:prstGeom prst="rect">
            <a:avLst/>
          </a:prstGeom>
        </p:spPr>
      </p:pic>
      <p:sp>
        <p:nvSpPr>
          <p:cNvPr id="7" name="Прямоугольник 6"/>
          <p:cNvSpPr/>
          <p:nvPr/>
        </p:nvSpPr>
        <p:spPr>
          <a:xfrm>
            <a:off x="4102732" y="3085492"/>
            <a:ext cx="1894301" cy="369332"/>
          </a:xfrm>
          <a:prstGeom prst="rect">
            <a:avLst/>
          </a:prstGeom>
        </p:spPr>
        <p:txBody>
          <a:bodyPr wrap="none">
            <a:spAutoFit/>
          </a:bodyPr>
          <a:lstStyle/>
          <a:p>
            <a:r>
              <a:rPr lang="en-US" dirty="0"/>
              <a:t>Artemisia </a:t>
            </a:r>
            <a:r>
              <a:rPr lang="en-US" dirty="0" err="1"/>
              <a:t>fragrans</a:t>
            </a:r>
            <a:endParaRPr lang="ru-RU" dirty="0"/>
          </a:p>
        </p:txBody>
      </p:sp>
      <p:pic>
        <p:nvPicPr>
          <p:cNvPr id="8" name="Рисунок 7"/>
          <p:cNvPicPr>
            <a:picLocks noChangeAspect="1"/>
          </p:cNvPicPr>
          <p:nvPr/>
        </p:nvPicPr>
        <p:blipFill>
          <a:blip r:embed="rId4"/>
          <a:stretch>
            <a:fillRect/>
          </a:stretch>
        </p:blipFill>
        <p:spPr>
          <a:xfrm>
            <a:off x="7736113" y="177955"/>
            <a:ext cx="3670817" cy="2755560"/>
          </a:xfrm>
          <a:prstGeom prst="rect">
            <a:avLst/>
          </a:prstGeom>
        </p:spPr>
      </p:pic>
      <p:sp>
        <p:nvSpPr>
          <p:cNvPr id="9" name="Прямоугольник 8"/>
          <p:cNvSpPr/>
          <p:nvPr/>
        </p:nvSpPr>
        <p:spPr>
          <a:xfrm>
            <a:off x="8674723" y="2954048"/>
            <a:ext cx="1606209" cy="369332"/>
          </a:xfrm>
          <a:prstGeom prst="rect">
            <a:avLst/>
          </a:prstGeom>
        </p:spPr>
        <p:txBody>
          <a:bodyPr wrap="none">
            <a:spAutoFit/>
          </a:bodyPr>
          <a:lstStyle/>
          <a:p>
            <a:r>
              <a:rPr lang="en-US" dirty="0"/>
              <a:t>Allium </a:t>
            </a:r>
            <a:r>
              <a:rPr lang="en-US" dirty="0" err="1"/>
              <a:t>caesium</a:t>
            </a:r>
            <a:endParaRPr lang="ru-RU" dirty="0"/>
          </a:p>
        </p:txBody>
      </p:sp>
    </p:spTree>
    <p:extLst>
      <p:ext uri="{BB962C8B-B14F-4D97-AF65-F5344CB8AC3E}">
        <p14:creationId xmlns:p14="http://schemas.microsoft.com/office/powerpoint/2010/main" val="73286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quarter" idx="4294967295"/>
          </p:nvPr>
        </p:nvPicPr>
        <p:blipFill>
          <a:blip r:embed="rId2"/>
          <a:stretch>
            <a:fillRect/>
          </a:stretch>
        </p:blipFill>
        <p:spPr>
          <a:xfrm>
            <a:off x="6166285" y="754971"/>
            <a:ext cx="5936343" cy="4957763"/>
          </a:xfrm>
          <a:prstGeom prst="rect">
            <a:avLst/>
          </a:prstGeom>
        </p:spPr>
      </p:pic>
      <p:sp>
        <p:nvSpPr>
          <p:cNvPr id="7" name="Прямоугольник 6"/>
          <p:cNvSpPr/>
          <p:nvPr/>
        </p:nvSpPr>
        <p:spPr>
          <a:xfrm>
            <a:off x="796001" y="1000065"/>
            <a:ext cx="5370284" cy="3785652"/>
          </a:xfrm>
          <a:prstGeom prst="rect">
            <a:avLst/>
          </a:prstGeom>
        </p:spPr>
        <p:txBody>
          <a:bodyPr wrap="square">
            <a:spAutoFit/>
          </a:bodyPr>
          <a:lstStyle/>
          <a:p>
            <a:pPr algn="just"/>
            <a:r>
              <a:rPr lang="ru-RU" sz="2000" dirty="0" err="1" smtClean="0">
                <a:latin typeface="Comic Sans MS" panose="030F0702030302020204" pitchFamily="66" charset="0"/>
                <a:cs typeface="Times New Roman" panose="02020603050405020304" pitchFamily="18" charset="0"/>
              </a:rPr>
              <a:t>Қорықта</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жоғарғы</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сатыдағы</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өсімдіктердің</a:t>
            </a:r>
            <a:r>
              <a:rPr lang="ru-RU" sz="2000" dirty="0" smtClean="0">
                <a:latin typeface="Comic Sans MS" panose="030F0702030302020204" pitchFamily="66" charset="0"/>
                <a:cs typeface="Times New Roman" panose="02020603050405020304" pitchFamily="18" charset="0"/>
              </a:rPr>
              <a:t> </a:t>
            </a:r>
            <a:r>
              <a:rPr lang="ru-RU" sz="2000" dirty="0">
                <a:latin typeface="Comic Sans MS" panose="030F0702030302020204" pitchFamily="66" charset="0"/>
                <a:cs typeface="Times New Roman" panose="02020603050405020304" pitchFamily="18" charset="0"/>
              </a:rPr>
              <a:t>687 </a:t>
            </a:r>
            <a:r>
              <a:rPr lang="ru-RU" sz="2000" dirty="0" err="1" smtClean="0">
                <a:latin typeface="Comic Sans MS" panose="030F0702030302020204" pitchFamily="66" charset="0"/>
                <a:cs typeface="Times New Roman" panose="02020603050405020304" pitchFamily="18" charset="0"/>
              </a:rPr>
              <a:t>түрі</a:t>
            </a:r>
            <a:r>
              <a:rPr lang="ru-RU" sz="2000" dirty="0" smtClean="0">
                <a:latin typeface="Comic Sans MS" panose="030F0702030302020204" pitchFamily="66" charset="0"/>
                <a:cs typeface="Times New Roman" panose="02020603050405020304" pitchFamily="18" charset="0"/>
              </a:rPr>
              <a:t> бар. </a:t>
            </a:r>
            <a:r>
              <a:rPr lang="ru-RU" sz="2000" dirty="0" err="1" smtClean="0">
                <a:latin typeface="Comic Sans MS" panose="030F0702030302020204" pitchFamily="66" charset="0"/>
                <a:cs typeface="Times New Roman" panose="02020603050405020304" pitchFamily="18" charset="0"/>
              </a:rPr>
              <a:t>Шоққарағайдың</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Наурызым</a:t>
            </a:r>
            <a:r>
              <a:rPr lang="ru-RU" sz="2000" dirty="0" smtClean="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қарағайлы</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орманы</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реликті</a:t>
            </a:r>
            <a:r>
              <a:rPr lang="ru-RU" sz="2000" dirty="0" smtClean="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болып</a:t>
            </a:r>
            <a:r>
              <a:rPr lang="ru-RU" sz="2000" dirty="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табылады</a:t>
            </a:r>
            <a:r>
              <a:rPr lang="ru-RU" sz="2000" dirty="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себебі</a:t>
            </a:r>
            <a:r>
              <a:rPr lang="ru-RU" sz="2000" dirty="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олар</a:t>
            </a:r>
            <a:r>
              <a:rPr lang="ru-RU" sz="2000" dirty="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үштіктен</a:t>
            </a:r>
            <a:r>
              <a:rPr lang="ru-RU" sz="2000" dirty="0">
                <a:latin typeface="Comic Sans MS" panose="030F0702030302020204" pitchFamily="66" charset="0"/>
                <a:cs typeface="Times New Roman" panose="02020603050405020304" pitchFamily="18" charset="0"/>
              </a:rPr>
              <a:t> </a:t>
            </a:r>
            <a:r>
              <a:rPr lang="ru-RU" sz="2000" dirty="0" smtClean="0">
                <a:latin typeface="Comic Sans MS" panose="030F0702030302020204" pitchFamily="66" charset="0"/>
                <a:cs typeface="Times New Roman" panose="02020603050405020304" pitchFamily="18" charset="0"/>
              </a:rPr>
              <a:t>аз </a:t>
            </a:r>
            <a:r>
              <a:rPr lang="ru-RU" sz="2000" dirty="0" err="1" smtClean="0">
                <a:latin typeface="Comic Sans MS" panose="030F0702030302020204" pitchFamily="66" charset="0"/>
                <a:cs typeface="Times New Roman" panose="02020603050405020304" pitchFamily="18" charset="0"/>
              </a:rPr>
              <a:t>өзгермелі</a:t>
            </a:r>
            <a:r>
              <a:rPr lang="ru-RU" sz="2000" dirty="0" smtClean="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көріністе</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сақталған</a:t>
            </a:r>
            <a:r>
              <a:rPr lang="ru-RU" sz="2000" dirty="0" smtClean="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немесе</a:t>
            </a:r>
            <a:r>
              <a:rPr lang="ru-RU" sz="2000" dirty="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төрттік</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кезеңнен</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эндемдердің</a:t>
            </a:r>
            <a:r>
              <a:rPr lang="ru-RU" sz="2000" dirty="0" smtClean="0">
                <a:latin typeface="Comic Sans MS" panose="030F0702030302020204" pitchFamily="66" charset="0"/>
                <a:cs typeface="Times New Roman" panose="02020603050405020304" pitchFamily="18" charset="0"/>
              </a:rPr>
              <a:t> 5 </a:t>
            </a:r>
            <a:r>
              <a:rPr lang="ru-RU" sz="2000" dirty="0" err="1" smtClean="0">
                <a:latin typeface="Comic Sans MS" panose="030F0702030302020204" pitchFamily="66" charset="0"/>
                <a:cs typeface="Times New Roman" panose="02020603050405020304" pitchFamily="18" charset="0"/>
              </a:rPr>
              <a:t>түрі</a:t>
            </a:r>
            <a:r>
              <a:rPr lang="ru-RU" sz="2000" dirty="0" smtClean="0">
                <a:latin typeface="Comic Sans MS" panose="030F0702030302020204" pitchFamily="66" charset="0"/>
                <a:cs typeface="Times New Roman" panose="02020603050405020304" pitchFamily="18" charset="0"/>
              </a:rPr>
              <a:t> Сырт-</a:t>
            </a:r>
            <a:r>
              <a:rPr lang="ru-RU" sz="2000" dirty="0" err="1" smtClean="0">
                <a:latin typeface="Comic Sans MS" panose="030F0702030302020204" pitchFamily="66" charset="0"/>
                <a:cs typeface="Times New Roman" panose="02020603050405020304" pitchFamily="18" charset="0"/>
              </a:rPr>
              <a:t>Тобылдағы</a:t>
            </a:r>
            <a:r>
              <a:rPr lang="ru-RU" sz="2000" dirty="0" smtClean="0">
                <a:latin typeface="Comic Sans MS" panose="030F0702030302020204" pitchFamily="66" charset="0"/>
                <a:cs typeface="Times New Roman" panose="02020603050405020304" pitchFamily="18" charset="0"/>
              </a:rPr>
              <a:t> </a:t>
            </a:r>
            <a:r>
              <a:rPr lang="ru-RU" sz="2000" dirty="0" err="1">
                <a:latin typeface="Comic Sans MS" panose="030F0702030302020204" pitchFamily="66" charset="0"/>
                <a:cs typeface="Times New Roman" panose="02020603050405020304" pitchFamily="18" charset="0"/>
              </a:rPr>
              <a:t>флористикалық</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аудандарда</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қырғыз</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қайың</a:t>
            </a:r>
            <a:r>
              <a:rPr lang="ru-RU" sz="2000" dirty="0" smtClean="0">
                <a:latin typeface="Comic Sans MS" panose="030F0702030302020204" pitchFamily="66" charset="0"/>
                <a:cs typeface="Times New Roman" panose="02020603050405020304" pitchFamily="18" charset="0"/>
              </a:rPr>
              <a:t>, Нина </a:t>
            </a:r>
            <a:r>
              <a:rPr lang="ru-RU" sz="2000" dirty="0" err="1">
                <a:latin typeface="Comic Sans MS" panose="030F0702030302020204" pitchFamily="66" charset="0"/>
                <a:cs typeface="Times New Roman" panose="02020603050405020304" pitchFamily="18" charset="0"/>
              </a:rPr>
              <a:t>ақтаспасы</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Қ</a:t>
            </a:r>
            <a:r>
              <a:rPr lang="ru-RU" sz="2000" dirty="0" err="1" smtClean="0">
                <a:latin typeface="Comic Sans MS" panose="030F0702030302020204" pitchFamily="66" charset="0"/>
                <a:cs typeface="Times New Roman" panose="02020603050405020304" pitchFamily="18" charset="0"/>
              </a:rPr>
              <a:t>останай</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ақтаспасы</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қазақстандық</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жебіршөп</a:t>
            </a:r>
            <a:r>
              <a:rPr lang="ru-RU" sz="2000" dirty="0" smtClean="0">
                <a:latin typeface="Comic Sans MS" panose="030F0702030302020204" pitchFamily="66" charset="0"/>
                <a:cs typeface="Times New Roman" panose="02020603050405020304" pitchFamily="18" charset="0"/>
              </a:rPr>
              <a:t>), 5 </a:t>
            </a:r>
            <a:r>
              <a:rPr lang="ru-RU" sz="2000" dirty="0" err="1" smtClean="0">
                <a:latin typeface="Comic Sans MS" panose="030F0702030302020204" pitchFamily="66" charset="0"/>
                <a:cs typeface="Times New Roman" panose="02020603050405020304" pitchFamily="18" charset="0"/>
              </a:rPr>
              <a:t>реликті</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түр</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қатты</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келлерия</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алашабыр</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селеу</a:t>
            </a:r>
            <a:r>
              <a:rPr lang="ru-RU" sz="2000" dirty="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жылтыр</a:t>
            </a:r>
            <a:r>
              <a:rPr lang="ru-RU" sz="2000" dirty="0" smtClean="0">
                <a:latin typeface="Comic Sans MS" panose="030F0702030302020204" pitchFamily="66" charset="0"/>
                <a:cs typeface="Times New Roman" panose="02020603050405020304" pitchFamily="18" charset="0"/>
              </a:rPr>
              <a:t> ши, </a:t>
            </a:r>
            <a:r>
              <a:rPr lang="ru-RU" sz="2000" dirty="0" err="1" smtClean="0">
                <a:latin typeface="Comic Sans MS" panose="030F0702030302020204" pitchFamily="66" charset="0"/>
                <a:cs typeface="Times New Roman" panose="02020603050405020304" pitchFamily="18" charset="0"/>
              </a:rPr>
              <a:t>ақ</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тұнғиық</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Шобер</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ақтікені</a:t>
            </a:r>
            <a:r>
              <a:rPr lang="ru-RU" sz="2000" dirty="0" smtClean="0">
                <a:latin typeface="Comic Sans MS" panose="030F0702030302020204" pitchFamily="66" charset="0"/>
                <a:cs typeface="Times New Roman" panose="02020603050405020304" pitchFamily="18" charset="0"/>
              </a:rPr>
              <a:t> </a:t>
            </a:r>
            <a:r>
              <a:rPr lang="ru-RU" sz="2000" dirty="0" err="1" smtClean="0">
                <a:latin typeface="Comic Sans MS" panose="030F0702030302020204" pitchFamily="66" charset="0"/>
                <a:cs typeface="Times New Roman" panose="02020603050405020304" pitchFamily="18" charset="0"/>
              </a:rPr>
              <a:t>кездеседі</a:t>
            </a:r>
            <a:r>
              <a:rPr lang="ru-RU" sz="2000" dirty="0" smtClean="0">
                <a:latin typeface="Comic Sans MS" panose="030F0702030302020204" pitchFamily="66" charset="0"/>
                <a:cs typeface="Times New Roman" panose="02020603050405020304" pitchFamily="18" charset="0"/>
              </a:rPr>
              <a:t>. </a:t>
            </a:r>
            <a:endParaRPr lang="ru-RU" sz="2000" dirty="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893423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err="1">
                <a:latin typeface="Comic Sans MS" panose="030F0702030302020204" pitchFamily="66" charset="0"/>
                <a:cs typeface="Times New Roman" pitchFamily="18" charset="0"/>
              </a:rPr>
              <a:t>Әдебиеттер</a:t>
            </a:r>
            <a:r>
              <a:rPr lang="ru-RU" sz="3200" b="1" dirty="0">
                <a:latin typeface="Comic Sans MS" panose="030F0702030302020204" pitchFamily="66" charset="0"/>
                <a:cs typeface="Times New Roman" pitchFamily="18" charset="0"/>
              </a:rPr>
              <a:t> </a:t>
            </a:r>
            <a:r>
              <a:rPr lang="ru-RU" sz="3200" b="1" dirty="0" err="1">
                <a:latin typeface="Comic Sans MS" panose="030F0702030302020204" pitchFamily="66" charset="0"/>
                <a:cs typeface="Times New Roman" pitchFamily="18" charset="0"/>
              </a:rPr>
              <a:t>және</a:t>
            </a:r>
            <a:r>
              <a:rPr lang="ru-RU" sz="3200" b="1" dirty="0">
                <a:latin typeface="Comic Sans MS" panose="030F0702030302020204" pitchFamily="66" charset="0"/>
                <a:cs typeface="Times New Roman" pitchFamily="18" charset="0"/>
              </a:rPr>
              <a:t> </a:t>
            </a:r>
            <a:r>
              <a:rPr lang="ru-RU" sz="3200" b="1" dirty="0" err="1">
                <a:latin typeface="Comic Sans MS" panose="030F0702030302020204" pitchFamily="66" charset="0"/>
                <a:cs typeface="Times New Roman" pitchFamily="18" charset="0"/>
              </a:rPr>
              <a:t>ресурстар</a:t>
            </a:r>
            <a:r>
              <a:rPr lang="ru-RU" sz="3200" b="1" dirty="0">
                <a:latin typeface="Comic Sans MS" panose="030F0702030302020204" pitchFamily="66" charset="0"/>
                <a:cs typeface="Times New Roman" pitchFamily="18" charset="0"/>
              </a:rPr>
              <a:t>:</a:t>
            </a:r>
            <a:endParaRPr lang="ru-RU" sz="3200" dirty="0"/>
          </a:p>
        </p:txBody>
      </p:sp>
      <p:sp>
        <p:nvSpPr>
          <p:cNvPr id="3" name="Объект 2"/>
          <p:cNvSpPr>
            <a:spLocks noGrp="1"/>
          </p:cNvSpPr>
          <p:nvPr>
            <p:ph idx="1"/>
          </p:nvPr>
        </p:nvSpPr>
        <p:spPr>
          <a:xfrm>
            <a:off x="1371600" y="1447800"/>
            <a:ext cx="9601200" cy="4419600"/>
          </a:xfrm>
        </p:spPr>
        <p:txBody>
          <a:bodyPr>
            <a:normAutofit fontScale="92500" lnSpcReduction="20000"/>
          </a:bodyPr>
          <a:lstStyle/>
          <a:p>
            <a:pPr marL="514350" indent="-514350">
              <a:buFont typeface="+mj-lt"/>
              <a:buAutoNum type="arabicPeriod"/>
            </a:pPr>
            <a:r>
              <a:rPr lang="ru-RU" dirty="0">
                <a:latin typeface="Comic Sans MS" panose="030F0702030302020204" pitchFamily="66" charset="0"/>
              </a:rPr>
              <a:t>Изучение биологического разнообразия Казахстана на современном этапе / Материалы международной научной Конференции </a:t>
            </a:r>
            <a:r>
              <a:rPr lang="ru-RU" dirty="0" err="1">
                <a:latin typeface="Comic Sans MS" panose="030F0702030302020204" pitchFamily="66" charset="0"/>
              </a:rPr>
              <a:t>посв</a:t>
            </a:r>
            <a:r>
              <a:rPr lang="ru-RU" dirty="0">
                <a:latin typeface="Comic Sans MS" panose="030F0702030302020204" pitchFamily="66" charset="0"/>
              </a:rPr>
              <a:t>. Юбилейном датам выдающихся ученых – ботаников Казахстана. Алматы, 6-7 июня, 2013. </a:t>
            </a:r>
          </a:p>
          <a:p>
            <a:pPr marL="514350" indent="-514350">
              <a:buFont typeface="+mj-lt"/>
              <a:buAutoNum type="arabicPeriod"/>
            </a:pPr>
            <a:r>
              <a:rPr lang="ru-RU" dirty="0" err="1">
                <a:latin typeface="Comic Sans MS" panose="030F0702030302020204" pitchFamily="66" charset="0"/>
              </a:rPr>
              <a:t>Олонова</a:t>
            </a:r>
            <a:r>
              <a:rPr lang="ru-RU" dirty="0">
                <a:latin typeface="Comic Sans MS" panose="030F0702030302020204" pitchFamily="66" charset="0"/>
              </a:rPr>
              <a:t> М.В., </a:t>
            </a:r>
            <a:r>
              <a:rPr lang="ru-RU" dirty="0" err="1">
                <a:latin typeface="Comic Sans MS" panose="030F0702030302020204" pitchFamily="66" charset="0"/>
              </a:rPr>
              <a:t>Чжанг</a:t>
            </a:r>
            <a:r>
              <a:rPr lang="ru-RU" dirty="0">
                <a:latin typeface="Comic Sans MS" panose="030F0702030302020204" pitchFamily="66" charset="0"/>
              </a:rPr>
              <a:t> Д., </a:t>
            </a:r>
            <a:r>
              <a:rPr lang="ru-RU" dirty="0" err="1">
                <a:latin typeface="Comic Sans MS" panose="030F0702030302020204" pitchFamily="66" charset="0"/>
              </a:rPr>
              <a:t>Бекет</a:t>
            </a:r>
            <a:r>
              <a:rPr lang="ru-RU" dirty="0">
                <a:latin typeface="Comic Sans MS" panose="030F0702030302020204" pitchFamily="66" charset="0"/>
              </a:rPr>
              <a:t> У. Вестник Томского гос. Университета Биология 2013 № 1 (21) С.59-73.</a:t>
            </a:r>
          </a:p>
          <a:p>
            <a:pPr marL="514350" indent="-514350">
              <a:buFont typeface="+mj-lt"/>
              <a:buAutoNum type="arabicPeriod"/>
            </a:pPr>
            <a:r>
              <a:rPr lang="ru-RU" dirty="0">
                <a:latin typeface="Comic Sans MS" panose="030F0702030302020204" pitchFamily="66" charset="0"/>
              </a:rPr>
              <a:t>Глазунов В.А. Охрана растительного мира XIII съезд русского </a:t>
            </a:r>
            <a:r>
              <a:rPr lang="ru-RU" dirty="0" err="1">
                <a:latin typeface="Comic Sans MS" panose="030F0702030302020204" pitchFamily="66" charset="0"/>
              </a:rPr>
              <a:t>ботан.общества</a:t>
            </a:r>
            <a:r>
              <a:rPr lang="ru-RU" dirty="0">
                <a:latin typeface="Comic Sans MS" panose="030F0702030302020204" pitchFamily="66" charset="0"/>
              </a:rPr>
              <a:t> (16-22 сентября, 2013 г., С.12-13). </a:t>
            </a:r>
          </a:p>
          <a:p>
            <a:pPr marL="514350" indent="-514350">
              <a:buFont typeface="+mj-lt"/>
              <a:buAutoNum type="arabicPeriod"/>
            </a:pPr>
            <a:r>
              <a:rPr lang="ru-RU" dirty="0" err="1">
                <a:latin typeface="Comic Sans MS" panose="030F0702030302020204" pitchFamily="66" charset="0"/>
              </a:rPr>
              <a:t>Л.А.Димеева</a:t>
            </a:r>
            <a:r>
              <a:rPr lang="ru-RU" dirty="0">
                <a:latin typeface="Comic Sans MS" panose="030F0702030302020204" pitchFamily="66" charset="0"/>
              </a:rPr>
              <a:t>, </a:t>
            </a:r>
            <a:r>
              <a:rPr lang="ru-RU" dirty="0" err="1">
                <a:latin typeface="Comic Sans MS" panose="030F0702030302020204" pitchFamily="66" charset="0"/>
              </a:rPr>
              <a:t>Г.М.Кудабаева</a:t>
            </a:r>
            <a:r>
              <a:rPr lang="ru-RU" dirty="0">
                <a:latin typeface="Comic Sans MS" panose="030F0702030302020204" pitchFamily="66" charset="0"/>
              </a:rPr>
              <a:t>, </a:t>
            </a:r>
            <a:r>
              <a:rPr lang="ru-RU" dirty="0" err="1">
                <a:latin typeface="Comic Sans MS" panose="030F0702030302020204" pitchFamily="66" charset="0"/>
              </a:rPr>
              <a:t>П.В.Веселова</a:t>
            </a:r>
            <a:r>
              <a:rPr lang="ru-RU" dirty="0">
                <a:latin typeface="Comic Sans MS" panose="030F0702030302020204" pitchFamily="66" charset="0"/>
              </a:rPr>
              <a:t> Охрана растительного мира XIII съезд </a:t>
            </a:r>
            <a:r>
              <a:rPr lang="ru-RU" dirty="0" err="1">
                <a:latin typeface="Comic Sans MS" panose="030F0702030302020204" pitchFamily="66" charset="0"/>
              </a:rPr>
              <a:t>рус.ботан.общ</a:t>
            </a:r>
            <a:r>
              <a:rPr lang="ru-RU" dirty="0">
                <a:latin typeface="Comic Sans MS" panose="030F0702030302020204" pitchFamily="66" charset="0"/>
              </a:rPr>
              <a:t>. (16-22 сентября, 2013 г., С.17-18). </a:t>
            </a:r>
          </a:p>
          <a:p>
            <a:pPr marL="514350" indent="-514350">
              <a:buFont typeface="+mj-lt"/>
              <a:buAutoNum type="arabicPeriod"/>
            </a:pPr>
            <a:r>
              <a:rPr lang="ru-RU" dirty="0">
                <a:latin typeface="Comic Sans MS" panose="030F0702030302020204" pitchFamily="66" charset="0"/>
              </a:rPr>
              <a:t>Мухитдинов Н.М. Геоботаника. Алматы., 2011. 384 б. </a:t>
            </a:r>
          </a:p>
          <a:p>
            <a:pPr marL="514350" indent="-514350">
              <a:buFont typeface="+mj-lt"/>
              <a:buAutoNum type="arabicPeriod"/>
            </a:pPr>
            <a:r>
              <a:rPr lang="ru-RU" dirty="0" err="1">
                <a:latin typeface="Comic Sans MS" panose="030F0702030302020204" pitchFamily="66" charset="0"/>
              </a:rPr>
              <a:t>Камелин</a:t>
            </a:r>
            <a:r>
              <a:rPr lang="ru-RU" dirty="0">
                <a:latin typeface="Comic Sans MS" panose="030F0702030302020204" pitchFamily="66" charset="0"/>
              </a:rPr>
              <a:t> Р.Б. Актуальные проблемы геоботаники III </a:t>
            </a:r>
            <a:r>
              <a:rPr lang="ru-RU" dirty="0" err="1">
                <a:latin typeface="Comic Sans MS" panose="030F0702030302020204" pitchFamily="66" charset="0"/>
              </a:rPr>
              <a:t>Всероссиская</a:t>
            </a:r>
            <a:r>
              <a:rPr lang="ru-RU" dirty="0">
                <a:latin typeface="Comic Sans MS" panose="030F0702030302020204" pitchFamily="66" charset="0"/>
              </a:rPr>
              <a:t> школа конференция Научный центр РАН Петрозаводск., 2007., С.8-22. </a:t>
            </a:r>
          </a:p>
          <a:p>
            <a:pPr marL="514350" indent="-514350">
              <a:buFont typeface="+mj-lt"/>
              <a:buAutoNum type="arabicPeriod"/>
            </a:pPr>
            <a:r>
              <a:rPr lang="ru-RU" dirty="0">
                <a:latin typeface="Comic Sans MS" panose="030F0702030302020204" pitchFamily="66" charset="0"/>
              </a:rPr>
              <a:t>Розенберг Г.С. Актуальные проблемы геоботаники III </a:t>
            </a:r>
            <a:r>
              <a:rPr lang="ru-RU" dirty="0" err="1">
                <a:latin typeface="Comic Sans MS" panose="030F0702030302020204" pitchFamily="66" charset="0"/>
              </a:rPr>
              <a:t>Всероссиская</a:t>
            </a:r>
            <a:r>
              <a:rPr lang="ru-RU" dirty="0">
                <a:latin typeface="Comic Sans MS" panose="030F0702030302020204" pitchFamily="66" charset="0"/>
              </a:rPr>
              <a:t> школа- конференция Научный центр РАН Петрозаводск., 2007., С.72-118. </a:t>
            </a:r>
          </a:p>
          <a:p>
            <a:endParaRPr lang="ru-RU" dirty="0"/>
          </a:p>
        </p:txBody>
      </p:sp>
    </p:spTree>
    <p:extLst>
      <p:ext uri="{BB962C8B-B14F-4D97-AF65-F5344CB8AC3E}">
        <p14:creationId xmlns:p14="http://schemas.microsoft.com/office/powerpoint/2010/main" val="2952020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AE1724-69F1-F97F-F33C-FE23D3A5F2F2}"/>
              </a:ext>
            </a:extLst>
          </p:cNvPr>
          <p:cNvSpPr txBox="1"/>
          <p:nvPr/>
        </p:nvSpPr>
        <p:spPr>
          <a:xfrm>
            <a:off x="1706880" y="2505670"/>
            <a:ext cx="9067800" cy="707886"/>
          </a:xfrm>
          <a:prstGeom prst="rect">
            <a:avLst/>
          </a:prstGeom>
          <a:noFill/>
        </p:spPr>
        <p:txBody>
          <a:bodyPr wrap="square" rtlCol="0">
            <a:spAutoFit/>
          </a:bodyPr>
          <a:lstStyle/>
          <a:p>
            <a:pPr algn="ctr"/>
            <a:r>
              <a:rPr lang="kk-KZ" sz="4000" b="1" dirty="0">
                <a:latin typeface="Comic Sans MS" panose="030F0702030302020204" pitchFamily="66" charset="0"/>
                <a:cs typeface="Times New Roman" panose="02020603050405020304" pitchFamily="18" charset="0"/>
              </a:rPr>
              <a:t>Назарларыңызға рахмет!</a:t>
            </a:r>
            <a:endParaRPr lang="ru-KZ" sz="4000" b="1" dirty="0">
              <a:latin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292338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54075"/>
          </a:xfrm>
        </p:spPr>
        <p:txBody>
          <a:bodyPr>
            <a:normAutofit/>
          </a:bodyPr>
          <a:lstStyle/>
          <a:p>
            <a:pPr algn="ctr"/>
            <a:r>
              <a:rPr lang="ru-RU" sz="2800" b="1" dirty="0" err="1">
                <a:latin typeface="Comic Sans MS" panose="030F0702030302020204" pitchFamily="66" charset="0"/>
              </a:rPr>
              <a:t>Биологиялық</a:t>
            </a:r>
            <a:r>
              <a:rPr lang="ru-RU" sz="2800" b="1" dirty="0">
                <a:latin typeface="Comic Sans MS" panose="030F0702030302020204" pitchFamily="66" charset="0"/>
              </a:rPr>
              <a:t> </a:t>
            </a:r>
            <a:r>
              <a:rPr lang="ru-RU" sz="2800" b="1" dirty="0" err="1">
                <a:latin typeface="Comic Sans MS" panose="030F0702030302020204" pitchFamily="66" charset="0"/>
              </a:rPr>
              <a:t>әртүрлілікті</a:t>
            </a:r>
            <a:r>
              <a:rPr lang="ru-RU" sz="2800" b="1" dirty="0">
                <a:latin typeface="Comic Sans MS" panose="030F0702030302020204" pitchFamily="66" charset="0"/>
              </a:rPr>
              <a:t> </a:t>
            </a:r>
            <a:r>
              <a:rPr lang="ru-RU" sz="2800" b="1" dirty="0" err="1">
                <a:latin typeface="Comic Sans MS" panose="030F0702030302020204" pitchFamily="66" charset="0"/>
              </a:rPr>
              <a:t>сақтау</a:t>
            </a:r>
            <a:r>
              <a:rPr lang="ru-RU" sz="2800" b="1" dirty="0">
                <a:latin typeface="Comic Sans MS" panose="030F0702030302020204" pitchFamily="66" charset="0"/>
              </a:rPr>
              <a:t>: </a:t>
            </a:r>
            <a:r>
              <a:rPr lang="ru-RU" sz="2800" b="1" dirty="0" err="1">
                <a:latin typeface="Comic Sans MS" panose="030F0702030302020204" pitchFamily="66" charset="0"/>
              </a:rPr>
              <a:t>бағдарламалар</a:t>
            </a:r>
            <a:r>
              <a:rPr lang="ru-RU" sz="2800" b="1" dirty="0">
                <a:latin typeface="Comic Sans MS" panose="030F0702030302020204" pitchFamily="66" charset="0"/>
              </a:rPr>
              <a:t>, </a:t>
            </a:r>
            <a:r>
              <a:rPr lang="ru-RU" sz="2800" b="1" dirty="0" err="1">
                <a:latin typeface="Comic Sans MS" panose="030F0702030302020204" pitchFamily="66" charset="0"/>
              </a:rPr>
              <a:t>ұлттық</a:t>
            </a:r>
            <a:r>
              <a:rPr lang="ru-RU" sz="2800" b="1" dirty="0">
                <a:latin typeface="Comic Sans MS" panose="030F0702030302020204" pitchFamily="66" charset="0"/>
              </a:rPr>
              <a:t> стратегия </a:t>
            </a:r>
            <a:r>
              <a:rPr lang="ru-RU" sz="2800" b="1" dirty="0" err="1">
                <a:latin typeface="Comic Sans MS" panose="030F0702030302020204" pitchFamily="66" charset="0"/>
              </a:rPr>
              <a:t>және</a:t>
            </a:r>
            <a:r>
              <a:rPr lang="ru-RU" sz="2800" b="1" dirty="0">
                <a:latin typeface="Comic Sans MS" panose="030F0702030302020204" pitchFamily="66" charset="0"/>
              </a:rPr>
              <a:t> </a:t>
            </a:r>
            <a:r>
              <a:rPr lang="ru-RU" sz="2800" b="1" dirty="0" err="1">
                <a:latin typeface="Comic Sans MS" panose="030F0702030302020204" pitchFamily="66" charset="0"/>
              </a:rPr>
              <a:t>қажетті</a:t>
            </a:r>
            <a:r>
              <a:rPr lang="ru-RU" sz="2800" b="1" dirty="0">
                <a:latin typeface="Comic Sans MS" panose="030F0702030302020204" pitchFamily="66" charset="0"/>
              </a:rPr>
              <a:t> </a:t>
            </a:r>
            <a:r>
              <a:rPr lang="ru-RU" sz="2800" b="1" dirty="0" err="1">
                <a:latin typeface="Comic Sans MS" panose="030F0702030302020204" pitchFamily="66" charset="0"/>
              </a:rPr>
              <a:t>шаралар</a:t>
            </a:r>
            <a:endParaRPr lang="ru-RU" sz="2800" dirty="0">
              <a:latin typeface="Comic Sans MS" panose="030F0702030302020204" pitchFamily="66" charset="0"/>
            </a:endParaRPr>
          </a:p>
        </p:txBody>
      </p:sp>
      <p:sp>
        <p:nvSpPr>
          <p:cNvPr id="3" name="Объект 2"/>
          <p:cNvSpPr>
            <a:spLocks noGrp="1"/>
          </p:cNvSpPr>
          <p:nvPr>
            <p:ph sz="quarter" idx="4294967295"/>
          </p:nvPr>
        </p:nvSpPr>
        <p:spPr>
          <a:xfrm>
            <a:off x="838200" y="1219200"/>
            <a:ext cx="5013960" cy="5638800"/>
          </a:xfrm>
        </p:spPr>
        <p:txBody>
          <a:bodyPr>
            <a:normAutofit fontScale="85000" lnSpcReduction="20000"/>
          </a:bodyPr>
          <a:lstStyle/>
          <a:p>
            <a:pPr>
              <a:lnSpc>
                <a:spcPct val="110000"/>
              </a:lnSpc>
              <a:spcBef>
                <a:spcPts val="0"/>
              </a:spcBef>
            </a:pPr>
            <a:r>
              <a:rPr lang="ru-RU" sz="2400" dirty="0" err="1">
                <a:latin typeface="Comic Sans MS" panose="030F0702030302020204" pitchFamily="66" charset="0"/>
              </a:rPr>
              <a:t>Биологиялық</a:t>
            </a:r>
            <a:r>
              <a:rPr lang="ru-RU" sz="2400" dirty="0">
                <a:latin typeface="Comic Sans MS" panose="030F0702030302020204" pitchFamily="66" charset="0"/>
              </a:rPr>
              <a:t> </a:t>
            </a:r>
            <a:r>
              <a:rPr lang="ru-RU" sz="2400" dirty="0" err="1">
                <a:latin typeface="Comic Sans MS" panose="030F0702030302020204" pitchFamily="66" charset="0"/>
              </a:rPr>
              <a:t>әртүрлілікті</a:t>
            </a:r>
            <a:r>
              <a:rPr lang="ru-RU" sz="2400" dirty="0">
                <a:latin typeface="Comic Sans MS" panose="030F0702030302020204" pitchFamily="66" charset="0"/>
              </a:rPr>
              <a:t> </a:t>
            </a:r>
            <a:r>
              <a:rPr lang="ru-RU" sz="2400" dirty="0" err="1">
                <a:latin typeface="Comic Sans MS" panose="030F0702030302020204" pitchFamily="66" charset="0"/>
              </a:rPr>
              <a:t>сақтау</a:t>
            </a:r>
            <a:r>
              <a:rPr lang="ru-RU" sz="2400" dirty="0">
                <a:latin typeface="Comic Sans MS" panose="030F0702030302020204" pitchFamily="66" charset="0"/>
              </a:rPr>
              <a:t> – </a:t>
            </a:r>
            <a:r>
              <a:rPr lang="ru-RU" sz="2400" dirty="0" err="1">
                <a:latin typeface="Comic Sans MS" panose="030F0702030302020204" pitchFamily="66" charset="0"/>
              </a:rPr>
              <a:t>адамзаттың</a:t>
            </a:r>
            <a:r>
              <a:rPr lang="ru-RU" sz="2400" dirty="0">
                <a:latin typeface="Comic Sans MS" panose="030F0702030302020204" pitchFamily="66" charset="0"/>
              </a:rPr>
              <a:t> </a:t>
            </a:r>
            <a:r>
              <a:rPr lang="ru-RU" sz="2400" dirty="0" err="1">
                <a:latin typeface="Comic Sans MS" panose="030F0702030302020204" pitchFamily="66" charset="0"/>
              </a:rPr>
              <a:t>қазіргі</a:t>
            </a:r>
            <a:r>
              <a:rPr lang="ru-RU" sz="2400" dirty="0">
                <a:latin typeface="Comic Sans MS" panose="030F0702030302020204" pitchFamily="66" charset="0"/>
              </a:rPr>
              <a:t> </a:t>
            </a:r>
            <a:r>
              <a:rPr lang="ru-RU" sz="2400" dirty="0" err="1">
                <a:latin typeface="Comic Sans MS" panose="030F0702030302020204" pitchFamily="66" charset="0"/>
              </a:rPr>
              <a:t>және</a:t>
            </a:r>
            <a:r>
              <a:rPr lang="ru-RU" sz="2400" dirty="0">
                <a:latin typeface="Comic Sans MS" panose="030F0702030302020204" pitchFamily="66" charset="0"/>
              </a:rPr>
              <a:t> </a:t>
            </a:r>
            <a:r>
              <a:rPr lang="ru-RU" sz="2400" dirty="0" err="1">
                <a:latin typeface="Comic Sans MS" panose="030F0702030302020204" pitchFamily="66" charset="0"/>
              </a:rPr>
              <a:t>болашақта</a:t>
            </a:r>
            <a:r>
              <a:rPr lang="ru-RU" sz="2400" dirty="0">
                <a:latin typeface="Comic Sans MS" panose="030F0702030302020204" pitchFamily="66" charset="0"/>
              </a:rPr>
              <a:t> </a:t>
            </a:r>
            <a:r>
              <a:rPr lang="ru-RU" sz="2400" dirty="0" err="1">
                <a:latin typeface="Comic Sans MS" panose="030F0702030302020204" pitchFamily="66" charset="0"/>
              </a:rPr>
              <a:t>шешуі</a:t>
            </a:r>
            <a:r>
              <a:rPr lang="ru-RU" sz="2400" dirty="0">
                <a:latin typeface="Comic Sans MS" panose="030F0702030302020204" pitchFamily="66" charset="0"/>
              </a:rPr>
              <a:t> </a:t>
            </a:r>
            <a:r>
              <a:rPr lang="ru-RU" sz="2400" dirty="0" err="1">
                <a:latin typeface="Comic Sans MS" panose="030F0702030302020204" pitchFamily="66" charset="0"/>
              </a:rPr>
              <a:t>тиіс</a:t>
            </a:r>
            <a:r>
              <a:rPr lang="ru-RU" sz="2400" dirty="0">
                <a:latin typeface="Comic Sans MS" panose="030F0702030302020204" pitchFamily="66" charset="0"/>
              </a:rPr>
              <a:t> </a:t>
            </a:r>
            <a:r>
              <a:rPr lang="ru-RU" sz="2400" dirty="0" err="1">
                <a:latin typeface="Comic Sans MS" panose="030F0702030302020204" pitchFamily="66" charset="0"/>
              </a:rPr>
              <a:t>басты</a:t>
            </a:r>
            <a:r>
              <a:rPr lang="ru-RU" sz="2400" dirty="0">
                <a:latin typeface="Comic Sans MS" panose="030F0702030302020204" pitchFamily="66" charset="0"/>
              </a:rPr>
              <a:t> </a:t>
            </a:r>
            <a:r>
              <a:rPr lang="ru-RU" sz="2400" dirty="0" err="1">
                <a:latin typeface="Comic Sans MS" panose="030F0702030302020204" pitchFamily="66" charset="0"/>
              </a:rPr>
              <a:t>міндеттерінің</a:t>
            </a:r>
            <a:r>
              <a:rPr lang="ru-RU" sz="2400" dirty="0">
                <a:latin typeface="Comic Sans MS" panose="030F0702030302020204" pitchFamily="66" charset="0"/>
              </a:rPr>
              <a:t> </a:t>
            </a:r>
            <a:r>
              <a:rPr lang="ru-RU" sz="2400" dirty="0" err="1">
                <a:latin typeface="Comic Sans MS" panose="030F0702030302020204" pitchFamily="66" charset="0"/>
              </a:rPr>
              <a:t>бірі</a:t>
            </a:r>
            <a:r>
              <a:rPr lang="ru-RU" sz="2400" dirty="0">
                <a:latin typeface="Comic Sans MS" panose="030F0702030302020204" pitchFamily="66" charset="0"/>
              </a:rPr>
              <a:t>.</a:t>
            </a:r>
          </a:p>
          <a:p>
            <a:pPr>
              <a:lnSpc>
                <a:spcPct val="110000"/>
              </a:lnSpc>
              <a:spcBef>
                <a:spcPts val="0"/>
              </a:spcBef>
            </a:pPr>
            <a:r>
              <a:rPr lang="ru-RU" sz="2400" dirty="0" err="1">
                <a:latin typeface="Comic Sans MS" panose="030F0702030302020204" pitchFamily="66" charset="0"/>
              </a:rPr>
              <a:t>Климаттың</a:t>
            </a:r>
            <a:r>
              <a:rPr lang="ru-RU" sz="2400" dirty="0">
                <a:latin typeface="Comic Sans MS" panose="030F0702030302020204" pitchFamily="66" charset="0"/>
              </a:rPr>
              <a:t>, фауна мен </a:t>
            </a:r>
            <a:r>
              <a:rPr lang="ru-RU" sz="2400" dirty="0" err="1">
                <a:latin typeface="Comic Sans MS" panose="030F0702030302020204" pitchFamily="66" charset="0"/>
              </a:rPr>
              <a:t>флораның</a:t>
            </a:r>
            <a:r>
              <a:rPr lang="ru-RU" sz="2400" dirty="0">
                <a:latin typeface="Comic Sans MS" panose="030F0702030302020204" pitchFamily="66" charset="0"/>
              </a:rPr>
              <a:t> тез </a:t>
            </a:r>
            <a:r>
              <a:rPr lang="ru-RU" sz="2400" dirty="0" err="1">
                <a:latin typeface="Comic Sans MS" panose="030F0702030302020204" pitchFamily="66" charset="0"/>
              </a:rPr>
              <a:t>өзгеруі</a:t>
            </a:r>
            <a:r>
              <a:rPr lang="ru-RU" sz="2400" dirty="0">
                <a:latin typeface="Comic Sans MS" panose="030F0702030302020204" pitchFamily="66" charset="0"/>
              </a:rPr>
              <a:t>, </a:t>
            </a:r>
            <a:r>
              <a:rPr lang="ru-RU" sz="2400" dirty="0" err="1">
                <a:latin typeface="Comic Sans MS" panose="030F0702030302020204" pitchFamily="66" charset="0"/>
              </a:rPr>
              <a:t>түрлердің</a:t>
            </a:r>
            <a:r>
              <a:rPr lang="ru-RU" sz="2400" dirty="0">
                <a:latin typeface="Comic Sans MS" panose="030F0702030302020204" pitchFamily="66" charset="0"/>
              </a:rPr>
              <a:t> </a:t>
            </a:r>
            <a:r>
              <a:rPr lang="ru-RU" sz="2400" dirty="0" err="1">
                <a:latin typeface="Comic Sans MS" panose="030F0702030302020204" pitchFamily="66" charset="0"/>
              </a:rPr>
              <a:t>жойылуы</a:t>
            </a:r>
            <a:r>
              <a:rPr lang="ru-RU" sz="2400" dirty="0">
                <a:latin typeface="Comic Sans MS" panose="030F0702030302020204" pitchFamily="66" charset="0"/>
              </a:rPr>
              <a:t> </a:t>
            </a:r>
            <a:r>
              <a:rPr lang="ru-RU" sz="2400" dirty="0" err="1">
                <a:latin typeface="Comic Sans MS" panose="030F0702030302020204" pitchFamily="66" charset="0"/>
              </a:rPr>
              <a:t>адамзаттың</a:t>
            </a:r>
            <a:r>
              <a:rPr lang="ru-RU" sz="2400" dirty="0">
                <a:latin typeface="Comic Sans MS" panose="030F0702030302020204" pitchFamily="66" charset="0"/>
              </a:rPr>
              <a:t> </a:t>
            </a:r>
            <a:r>
              <a:rPr lang="ru-RU" sz="2400" dirty="0" err="1">
                <a:latin typeface="Comic Sans MS" panose="030F0702030302020204" pitchFamily="66" charset="0"/>
              </a:rPr>
              <a:t>өміріне</a:t>
            </a:r>
            <a:r>
              <a:rPr lang="ru-RU" sz="2400" dirty="0">
                <a:latin typeface="Comic Sans MS" panose="030F0702030302020204" pitchFamily="66" charset="0"/>
              </a:rPr>
              <a:t> </a:t>
            </a:r>
            <a:r>
              <a:rPr lang="ru-RU" sz="2400" dirty="0" err="1">
                <a:latin typeface="Comic Sans MS" panose="030F0702030302020204" pitchFamily="66" charset="0"/>
              </a:rPr>
              <a:t>әсер</a:t>
            </a:r>
            <a:r>
              <a:rPr lang="ru-RU" sz="2400" dirty="0">
                <a:latin typeface="Comic Sans MS" panose="030F0702030302020204" pitchFamily="66" charset="0"/>
              </a:rPr>
              <a:t> </a:t>
            </a:r>
            <a:r>
              <a:rPr lang="ru-RU" sz="2400" dirty="0" err="1">
                <a:latin typeface="Comic Sans MS" panose="030F0702030302020204" pitchFamily="66" charset="0"/>
              </a:rPr>
              <a:t>етпеуі</a:t>
            </a:r>
            <a:r>
              <a:rPr lang="ru-RU" sz="2400" dirty="0">
                <a:latin typeface="Comic Sans MS" panose="030F0702030302020204" pitchFamily="66" charset="0"/>
              </a:rPr>
              <a:t> </a:t>
            </a:r>
            <a:r>
              <a:rPr lang="ru-RU" sz="2400" dirty="0" err="1">
                <a:latin typeface="Comic Sans MS" panose="030F0702030302020204" pitchFamily="66" charset="0"/>
              </a:rPr>
              <a:t>мүмкін</a:t>
            </a:r>
            <a:r>
              <a:rPr lang="ru-RU" sz="2400" dirty="0">
                <a:latin typeface="Comic Sans MS" panose="030F0702030302020204" pitchFamily="66" charset="0"/>
              </a:rPr>
              <a:t> </a:t>
            </a:r>
            <a:r>
              <a:rPr lang="ru-RU" sz="2400" dirty="0" err="1">
                <a:latin typeface="Comic Sans MS" panose="030F0702030302020204" pitchFamily="66" charset="0"/>
              </a:rPr>
              <a:t>емес</a:t>
            </a:r>
            <a:r>
              <a:rPr lang="ru-RU" sz="2400" dirty="0">
                <a:latin typeface="Comic Sans MS" panose="030F0702030302020204" pitchFamily="66" charset="0"/>
              </a:rPr>
              <a:t>. </a:t>
            </a:r>
            <a:r>
              <a:rPr lang="ru-RU" sz="2400" dirty="0" err="1">
                <a:latin typeface="Comic Sans MS" panose="030F0702030302020204" pitchFamily="66" charset="0"/>
              </a:rPr>
              <a:t>Өйткені</a:t>
            </a:r>
            <a:r>
              <a:rPr lang="ru-RU" sz="2400" dirty="0">
                <a:latin typeface="Comic Sans MS" panose="030F0702030302020204" pitchFamily="66" charset="0"/>
              </a:rPr>
              <a:t> </a:t>
            </a:r>
            <a:r>
              <a:rPr lang="ru-RU" sz="2400" dirty="0" err="1">
                <a:latin typeface="Comic Sans MS" panose="030F0702030302020204" pitchFamily="66" charset="0"/>
              </a:rPr>
              <a:t>адамдар</a:t>
            </a:r>
            <a:r>
              <a:rPr lang="ru-RU" sz="2400" dirty="0">
                <a:latin typeface="Comic Sans MS" panose="030F0702030302020204" pitchFamily="66" charset="0"/>
              </a:rPr>
              <a:t> </a:t>
            </a:r>
            <a:r>
              <a:rPr lang="ru-RU" sz="2400" dirty="0" err="1">
                <a:latin typeface="Comic Sans MS" panose="030F0702030302020204" pitchFamily="66" charset="0"/>
              </a:rPr>
              <a:t>табиғаттан</a:t>
            </a:r>
            <a:r>
              <a:rPr lang="ru-RU" sz="2400" dirty="0">
                <a:latin typeface="Comic Sans MS" panose="030F0702030302020204" pitchFamily="66" charset="0"/>
              </a:rPr>
              <a:t> </a:t>
            </a:r>
            <a:r>
              <a:rPr lang="ru-RU" sz="2400" dirty="0" err="1">
                <a:latin typeface="Comic Sans MS" panose="030F0702030302020204" pitchFamily="66" charset="0"/>
              </a:rPr>
              <a:t>тыс</a:t>
            </a:r>
            <a:r>
              <a:rPr lang="ru-RU" sz="2400" dirty="0">
                <a:latin typeface="Comic Sans MS" panose="030F0702030302020204" pitchFamily="66" charset="0"/>
              </a:rPr>
              <a:t> </a:t>
            </a:r>
            <a:r>
              <a:rPr lang="ru-RU" sz="2400" dirty="0" err="1">
                <a:latin typeface="Comic Sans MS" panose="030F0702030302020204" pitchFamily="66" charset="0"/>
              </a:rPr>
              <a:t>өмір</a:t>
            </a:r>
            <a:r>
              <a:rPr lang="ru-RU" sz="2400" dirty="0">
                <a:latin typeface="Comic Sans MS" panose="030F0702030302020204" pitchFamily="66" charset="0"/>
              </a:rPr>
              <a:t> </a:t>
            </a:r>
            <a:r>
              <a:rPr lang="ru-RU" sz="2400" dirty="0" err="1">
                <a:latin typeface="Comic Sans MS" panose="030F0702030302020204" pitchFamily="66" charset="0"/>
              </a:rPr>
              <a:t>сүре</a:t>
            </a:r>
            <a:r>
              <a:rPr lang="ru-RU" sz="2400" dirty="0">
                <a:latin typeface="Comic Sans MS" panose="030F0702030302020204" pitchFamily="66" charset="0"/>
              </a:rPr>
              <a:t> </a:t>
            </a:r>
            <a:r>
              <a:rPr lang="ru-RU" sz="2400" dirty="0" err="1">
                <a:latin typeface="Comic Sans MS" panose="030F0702030302020204" pitchFamily="66" charset="0"/>
              </a:rPr>
              <a:t>алмайды</a:t>
            </a:r>
            <a:r>
              <a:rPr lang="ru-RU" sz="2400" dirty="0">
                <a:latin typeface="Comic Sans MS" panose="030F0702030302020204" pitchFamily="66" charset="0"/>
              </a:rPr>
              <a:t>. </a:t>
            </a:r>
            <a:r>
              <a:rPr lang="ru-RU" sz="2400" dirty="0" err="1">
                <a:latin typeface="Comic Sans MS" panose="030F0702030302020204" pitchFamily="66" charset="0"/>
              </a:rPr>
              <a:t>Ол</a:t>
            </a:r>
            <a:r>
              <a:rPr lang="ru-RU" sz="2400" dirty="0">
                <a:latin typeface="Comic Sans MS" panose="030F0702030302020204" pitchFamily="66" charset="0"/>
              </a:rPr>
              <a:t> </a:t>
            </a:r>
            <a:r>
              <a:rPr lang="ru-RU" sz="2400" dirty="0" err="1">
                <a:latin typeface="Comic Sans MS" panose="030F0702030302020204" pitchFamily="66" charset="0"/>
              </a:rPr>
              <a:t>оның</a:t>
            </a:r>
            <a:r>
              <a:rPr lang="ru-RU" sz="2400" dirty="0">
                <a:latin typeface="Comic Sans MS" panose="030F0702030302020204" pitchFamily="66" charset="0"/>
              </a:rPr>
              <a:t> </a:t>
            </a:r>
            <a:r>
              <a:rPr lang="ru-RU" sz="2400" dirty="0" err="1">
                <a:latin typeface="Comic Sans MS" panose="030F0702030302020204" pitchFamily="66" charset="0"/>
              </a:rPr>
              <a:t>құрамдас</a:t>
            </a:r>
            <a:r>
              <a:rPr lang="ru-RU" sz="2400" dirty="0">
                <a:latin typeface="Comic Sans MS" panose="030F0702030302020204" pitchFamily="66" charset="0"/>
              </a:rPr>
              <a:t> </a:t>
            </a:r>
            <a:r>
              <a:rPr lang="ru-RU" sz="2400" dirty="0" err="1">
                <a:latin typeface="Comic Sans MS" panose="030F0702030302020204" pitchFamily="66" charset="0"/>
              </a:rPr>
              <a:t>бөлігі</a:t>
            </a:r>
            <a:r>
              <a:rPr lang="ru-RU" sz="2400" dirty="0">
                <a:latin typeface="Comic Sans MS" panose="030F0702030302020204" pitchFamily="66" charset="0"/>
              </a:rPr>
              <a:t> </a:t>
            </a:r>
            <a:r>
              <a:rPr lang="ru-RU" sz="2400" dirty="0" err="1">
                <a:latin typeface="Comic Sans MS" panose="030F0702030302020204" pitchFamily="66" charset="0"/>
              </a:rPr>
              <a:t>және</a:t>
            </a:r>
            <a:r>
              <a:rPr lang="ru-RU" sz="2400" dirty="0">
                <a:latin typeface="Comic Sans MS" panose="030F0702030302020204" pitchFamily="66" charset="0"/>
              </a:rPr>
              <a:t> </a:t>
            </a:r>
            <a:r>
              <a:rPr lang="ru-RU" sz="2400" dirty="0" err="1">
                <a:latin typeface="Comic Sans MS" panose="030F0702030302020204" pitchFamily="66" charset="0"/>
              </a:rPr>
              <a:t>планетаның</a:t>
            </a:r>
            <a:r>
              <a:rPr lang="ru-RU" sz="2400" dirty="0">
                <a:latin typeface="Comic Sans MS" panose="030F0702030302020204" pitchFamily="66" charset="0"/>
              </a:rPr>
              <a:t> </a:t>
            </a:r>
            <a:r>
              <a:rPr lang="ru-RU" sz="2400" dirty="0" err="1">
                <a:latin typeface="Comic Sans MS" panose="030F0702030302020204" pitchFamily="66" charset="0"/>
              </a:rPr>
              <a:t>қалған</a:t>
            </a:r>
            <a:r>
              <a:rPr lang="ru-RU" sz="2400" dirty="0">
                <a:latin typeface="Comic Sans MS" panose="030F0702030302020204" pitchFamily="66" charset="0"/>
              </a:rPr>
              <a:t> </a:t>
            </a:r>
            <a:r>
              <a:rPr lang="ru-RU" sz="2400" dirty="0" err="1">
                <a:latin typeface="Comic Sans MS" panose="030F0702030302020204" pitchFamily="66" charset="0"/>
              </a:rPr>
              <a:t>тіршілік</a:t>
            </a:r>
            <a:r>
              <a:rPr lang="ru-RU" sz="2400" dirty="0">
                <a:latin typeface="Comic Sans MS" panose="030F0702030302020204" pitchFamily="66" charset="0"/>
              </a:rPr>
              <a:t> </a:t>
            </a:r>
            <a:r>
              <a:rPr lang="ru-RU" sz="2400" dirty="0" err="1">
                <a:latin typeface="Comic Sans MS" panose="030F0702030302020204" pitchFamily="66" charset="0"/>
              </a:rPr>
              <a:t>иелерімен</a:t>
            </a:r>
            <a:r>
              <a:rPr lang="ru-RU" sz="2400" dirty="0">
                <a:latin typeface="Comic Sans MS" panose="030F0702030302020204" pitchFamily="66" charset="0"/>
              </a:rPr>
              <a:t> </a:t>
            </a:r>
            <a:r>
              <a:rPr lang="ru-RU" sz="2400" dirty="0" err="1">
                <a:latin typeface="Comic Sans MS" panose="030F0702030302020204" pitchFamily="66" charset="0"/>
              </a:rPr>
              <a:t>бірге</a:t>
            </a:r>
            <a:r>
              <a:rPr lang="ru-RU" sz="2400" dirty="0">
                <a:latin typeface="Comic Sans MS" panose="030F0702030302020204" pitchFamily="66" charset="0"/>
              </a:rPr>
              <a:t> </a:t>
            </a:r>
            <a:r>
              <a:rPr lang="ru-RU" sz="2400" dirty="0" err="1">
                <a:latin typeface="Comic Sans MS" panose="030F0702030302020204" pitchFamily="66" charset="0"/>
              </a:rPr>
              <a:t>табиғаттағы</a:t>
            </a:r>
            <a:r>
              <a:rPr lang="ru-RU" sz="2400" dirty="0">
                <a:latin typeface="Comic Sans MS" panose="030F0702030302020204" pitchFamily="66" charset="0"/>
              </a:rPr>
              <a:t> </a:t>
            </a:r>
            <a:r>
              <a:rPr lang="ru-RU" sz="2400" dirty="0" err="1">
                <a:latin typeface="Comic Sans MS" panose="030F0702030302020204" pitchFamily="66" charset="0"/>
              </a:rPr>
              <a:t>заттар</a:t>
            </a:r>
            <a:r>
              <a:rPr lang="ru-RU" sz="2400" dirty="0">
                <a:latin typeface="Comic Sans MS" panose="030F0702030302020204" pitchFamily="66" charset="0"/>
              </a:rPr>
              <a:t> </a:t>
            </a:r>
            <a:r>
              <a:rPr lang="ru-RU" sz="2400" dirty="0" err="1">
                <a:latin typeface="Comic Sans MS" panose="030F0702030302020204" pitchFamily="66" charset="0"/>
              </a:rPr>
              <a:t>айналымына</a:t>
            </a:r>
            <a:r>
              <a:rPr lang="ru-RU" sz="2400" dirty="0">
                <a:latin typeface="Comic Sans MS" panose="030F0702030302020204" pitchFamily="66" charset="0"/>
              </a:rPr>
              <a:t> </a:t>
            </a:r>
            <a:r>
              <a:rPr lang="ru-RU" sz="2400" dirty="0" err="1">
                <a:latin typeface="Comic Sans MS" panose="030F0702030302020204" pitchFamily="66" charset="0"/>
              </a:rPr>
              <a:t>қатысады</a:t>
            </a:r>
            <a:r>
              <a:rPr lang="ru-RU" sz="2400" dirty="0">
                <a:latin typeface="Comic Sans MS" panose="030F0702030302020204" pitchFamily="66" charset="0"/>
              </a:rPr>
              <a:t>. </a:t>
            </a:r>
            <a:r>
              <a:rPr lang="ru-RU" sz="2400" dirty="0" err="1">
                <a:latin typeface="Comic Sans MS" panose="030F0702030302020204" pitchFamily="66" charset="0"/>
              </a:rPr>
              <a:t>Егер</a:t>
            </a:r>
            <a:r>
              <a:rPr lang="ru-RU" sz="2400" dirty="0">
                <a:latin typeface="Comic Sans MS" panose="030F0702030302020204" pitchFamily="66" charset="0"/>
              </a:rPr>
              <a:t> </a:t>
            </a:r>
            <a:r>
              <a:rPr lang="ru-RU" sz="2400" dirty="0" err="1">
                <a:latin typeface="Comic Sans MS" panose="030F0702030302020204" pitchFamily="66" charset="0"/>
              </a:rPr>
              <a:t>адамдар</a:t>
            </a:r>
            <a:r>
              <a:rPr lang="ru-RU" sz="2400" dirty="0">
                <a:latin typeface="Comic Sans MS" panose="030F0702030302020204" pitchFamily="66" charset="0"/>
              </a:rPr>
              <a:t> </a:t>
            </a:r>
            <a:r>
              <a:rPr lang="ru-RU" sz="2400" dirty="0" err="1">
                <a:latin typeface="Comic Sans MS" panose="030F0702030302020204" pitchFamily="66" charset="0"/>
              </a:rPr>
              <a:t>планетаны</a:t>
            </a:r>
            <a:r>
              <a:rPr lang="ru-RU" sz="2400" dirty="0">
                <a:latin typeface="Comic Sans MS" panose="030F0702030302020204" pitchFamily="66" charset="0"/>
              </a:rPr>
              <a:t> </a:t>
            </a:r>
            <a:r>
              <a:rPr lang="ru-RU" sz="2400" dirty="0" err="1">
                <a:latin typeface="Comic Sans MS" panose="030F0702030302020204" pitchFamily="66" charset="0"/>
              </a:rPr>
              <a:t>құтқара</a:t>
            </a:r>
            <a:r>
              <a:rPr lang="ru-RU" sz="2400" dirty="0">
                <a:latin typeface="Comic Sans MS" panose="030F0702030302020204" pitchFamily="66" charset="0"/>
              </a:rPr>
              <a:t> </a:t>
            </a:r>
            <a:r>
              <a:rPr lang="ru-RU" sz="2400" dirty="0" err="1">
                <a:latin typeface="Comic Sans MS" panose="030F0702030302020204" pitchFamily="66" charset="0"/>
              </a:rPr>
              <a:t>алмаса</a:t>
            </a:r>
            <a:r>
              <a:rPr lang="ru-RU" sz="2400" dirty="0">
                <a:latin typeface="Comic Sans MS" panose="030F0702030302020204" pitchFamily="66" charset="0"/>
              </a:rPr>
              <a:t>, </a:t>
            </a:r>
            <a:r>
              <a:rPr lang="ru-RU" sz="2400" dirty="0" err="1">
                <a:latin typeface="Comic Sans MS" panose="030F0702030302020204" pitchFamily="66" charset="0"/>
              </a:rPr>
              <a:t>адамзат</a:t>
            </a:r>
            <a:r>
              <a:rPr lang="ru-RU" sz="2400" dirty="0">
                <a:latin typeface="Comic Sans MS" panose="030F0702030302020204" pitchFamily="66" charset="0"/>
              </a:rPr>
              <a:t> </a:t>
            </a:r>
            <a:r>
              <a:rPr lang="ru-RU" sz="2400" dirty="0" err="1">
                <a:latin typeface="Comic Sans MS" panose="030F0702030302020204" pitchFamily="66" charset="0"/>
              </a:rPr>
              <a:t>жойылады</a:t>
            </a:r>
            <a:r>
              <a:rPr lang="ru-RU" sz="2400" dirty="0">
                <a:latin typeface="Comic Sans MS" panose="030F0702030302020204" pitchFamily="66" charset="0"/>
              </a:rPr>
              <a:t>. </a:t>
            </a:r>
            <a:r>
              <a:rPr lang="ru-RU" sz="2400" dirty="0" err="1">
                <a:latin typeface="Comic Sans MS" panose="030F0702030302020204" pitchFamily="66" charset="0"/>
              </a:rPr>
              <a:t>Қазірдің</a:t>
            </a:r>
            <a:r>
              <a:rPr lang="ru-RU" sz="2400" dirty="0">
                <a:latin typeface="Comic Sans MS" panose="030F0702030302020204" pitchFamily="66" charset="0"/>
              </a:rPr>
              <a:t> </a:t>
            </a:r>
            <a:r>
              <a:rPr lang="ru-RU" sz="2400" dirty="0" err="1">
                <a:latin typeface="Comic Sans MS" panose="030F0702030302020204" pitchFamily="66" charset="0"/>
              </a:rPr>
              <a:t>өзінде</a:t>
            </a:r>
            <a:r>
              <a:rPr lang="ru-RU" sz="2400" dirty="0">
                <a:latin typeface="Comic Sans MS" panose="030F0702030302020204" pitchFamily="66" charset="0"/>
              </a:rPr>
              <a:t> </a:t>
            </a:r>
            <a:r>
              <a:rPr lang="ru-RU" sz="2400" dirty="0" err="1">
                <a:latin typeface="Comic Sans MS" panose="030F0702030302020204" pitchFamily="66" charset="0"/>
              </a:rPr>
              <a:t>бір</a:t>
            </a:r>
            <a:r>
              <a:rPr lang="ru-RU" sz="2400" dirty="0">
                <a:latin typeface="Comic Sans MS" panose="030F0702030302020204" pitchFamily="66" charset="0"/>
              </a:rPr>
              <a:t> </a:t>
            </a:r>
            <a:r>
              <a:rPr lang="ru-RU" sz="2400" dirty="0" err="1">
                <a:latin typeface="Comic Sans MS" panose="030F0702030302020204" pitchFamily="66" charset="0"/>
              </a:rPr>
              <a:t>кездері</a:t>
            </a:r>
            <a:r>
              <a:rPr lang="ru-RU" sz="2400" dirty="0">
                <a:latin typeface="Comic Sans MS" panose="030F0702030302020204" pitchFamily="66" charset="0"/>
              </a:rPr>
              <a:t> </a:t>
            </a:r>
            <a:r>
              <a:rPr lang="ru-RU" sz="2400" dirty="0" err="1">
                <a:latin typeface="Comic Sans MS" panose="030F0702030302020204" pitchFamily="66" charset="0"/>
              </a:rPr>
              <a:t>құнарлы</a:t>
            </a:r>
            <a:r>
              <a:rPr lang="ru-RU" sz="2400" dirty="0">
                <a:latin typeface="Comic Sans MS" panose="030F0702030302020204" pitchFamily="66" charset="0"/>
              </a:rPr>
              <a:t> </a:t>
            </a:r>
            <a:r>
              <a:rPr lang="ru-RU" sz="2400" dirty="0" err="1">
                <a:latin typeface="Comic Sans MS" panose="030F0702030302020204" pitchFamily="66" charset="0"/>
              </a:rPr>
              <a:t>жерлер</a:t>
            </a:r>
            <a:r>
              <a:rPr lang="ru-RU" sz="2400" dirty="0">
                <a:latin typeface="Comic Sans MS" panose="030F0702030302020204" pitchFamily="66" charset="0"/>
              </a:rPr>
              <a:t> мен </a:t>
            </a:r>
            <a:r>
              <a:rPr lang="ru-RU" sz="2400" dirty="0" err="1">
                <a:latin typeface="Comic Sans MS" panose="030F0702030302020204" pitchFamily="66" charset="0"/>
              </a:rPr>
              <a:t>адам</a:t>
            </a:r>
            <a:r>
              <a:rPr lang="ru-RU" sz="2400" dirty="0">
                <a:latin typeface="Comic Sans MS" panose="030F0702030302020204" pitchFamily="66" charset="0"/>
              </a:rPr>
              <a:t> </a:t>
            </a:r>
            <a:r>
              <a:rPr lang="ru-RU" sz="2400" dirty="0" err="1">
                <a:latin typeface="Comic Sans MS" panose="030F0702030302020204" pitchFamily="66" charset="0"/>
              </a:rPr>
              <a:t>өтпейтін</a:t>
            </a:r>
            <a:r>
              <a:rPr lang="ru-RU" sz="2400" dirty="0">
                <a:latin typeface="Comic Sans MS" panose="030F0702030302020204" pitchFamily="66" charset="0"/>
              </a:rPr>
              <a:t> </a:t>
            </a:r>
            <a:r>
              <a:rPr lang="ru-RU" sz="2400" dirty="0" err="1">
                <a:latin typeface="Comic Sans MS" panose="030F0702030302020204" pitchFamily="66" charset="0"/>
              </a:rPr>
              <a:t>ормандардың</a:t>
            </a:r>
            <a:r>
              <a:rPr lang="ru-RU" sz="2400" dirty="0">
                <a:latin typeface="Comic Sans MS" panose="030F0702030302020204" pitchFamily="66" charset="0"/>
              </a:rPr>
              <a:t> </a:t>
            </a:r>
            <a:r>
              <a:rPr lang="ru-RU" sz="2400" dirty="0" err="1">
                <a:latin typeface="Comic Sans MS" panose="030F0702030302020204" pitchFamily="66" charset="0"/>
              </a:rPr>
              <a:t>орасан</a:t>
            </a:r>
            <a:r>
              <a:rPr lang="ru-RU" sz="2400" dirty="0">
                <a:latin typeface="Comic Sans MS" panose="030F0702030302020204" pitchFamily="66" charset="0"/>
              </a:rPr>
              <a:t> </a:t>
            </a:r>
            <a:r>
              <a:rPr lang="ru-RU" sz="2400" dirty="0" err="1">
                <a:latin typeface="Comic Sans MS" panose="030F0702030302020204" pitchFamily="66" charset="0"/>
              </a:rPr>
              <a:t>зор</a:t>
            </a:r>
            <a:r>
              <a:rPr lang="ru-RU" sz="2400" dirty="0">
                <a:latin typeface="Comic Sans MS" panose="030F0702030302020204" pitchFamily="66" charset="0"/>
              </a:rPr>
              <a:t> </a:t>
            </a:r>
            <a:r>
              <a:rPr lang="ru-RU" sz="2400" dirty="0" err="1">
                <a:latin typeface="Comic Sans MS" panose="030F0702030302020204" pitchFamily="66" charset="0"/>
              </a:rPr>
              <a:t>аумақтары</a:t>
            </a:r>
            <a:r>
              <a:rPr lang="ru-RU" sz="2400" dirty="0">
                <a:latin typeface="Comic Sans MS" panose="030F0702030302020204" pitchFamily="66" charset="0"/>
              </a:rPr>
              <a:t> </a:t>
            </a:r>
            <a:r>
              <a:rPr lang="ru-RU" sz="2400" dirty="0" err="1">
                <a:latin typeface="Comic Sans MS" panose="030F0702030302020204" pitchFamily="66" charset="0"/>
              </a:rPr>
              <a:t>шөлге</a:t>
            </a:r>
            <a:r>
              <a:rPr lang="ru-RU" sz="2400" dirty="0">
                <a:latin typeface="Comic Sans MS" panose="030F0702030302020204" pitchFamily="66" charset="0"/>
              </a:rPr>
              <a:t> </a:t>
            </a:r>
            <a:r>
              <a:rPr lang="ru-RU" sz="2400" dirty="0" err="1">
                <a:latin typeface="Comic Sans MS" panose="030F0702030302020204" pitchFamily="66" charset="0"/>
              </a:rPr>
              <a:t>айналды</a:t>
            </a:r>
            <a:r>
              <a:rPr lang="ru-RU" sz="2400" dirty="0">
                <a:latin typeface="Comic Sans MS" panose="030F0702030302020204" pitchFamily="66" charset="0"/>
              </a:rPr>
              <a:t>. </a:t>
            </a:r>
            <a:r>
              <a:rPr lang="ru-RU" sz="2400" dirty="0" err="1">
                <a:latin typeface="Comic Sans MS" panose="030F0702030302020204" pitchFamily="66" charset="0"/>
              </a:rPr>
              <a:t>Биоәртүрлілікті</a:t>
            </a:r>
            <a:r>
              <a:rPr lang="ru-RU" sz="2400" dirty="0">
                <a:latin typeface="Comic Sans MS" panose="030F0702030302020204" pitchFamily="66" charset="0"/>
              </a:rPr>
              <a:t> </a:t>
            </a:r>
            <a:r>
              <a:rPr lang="ru-RU" sz="2400" dirty="0" err="1">
                <a:latin typeface="Comic Sans MS" panose="030F0702030302020204" pitchFamily="66" charset="0"/>
              </a:rPr>
              <a:t>сақтау</a:t>
            </a:r>
            <a:r>
              <a:rPr lang="ru-RU" sz="2400" dirty="0">
                <a:latin typeface="Comic Sans MS" panose="030F0702030302020204" pitchFamily="66" charset="0"/>
              </a:rPr>
              <a:t> </a:t>
            </a:r>
            <a:r>
              <a:rPr lang="ru-RU" sz="2400" dirty="0" err="1">
                <a:latin typeface="Comic Sans MS" panose="030F0702030302020204" pitchFamily="66" charset="0"/>
              </a:rPr>
              <a:t>қажеттілігі</a:t>
            </a:r>
            <a:r>
              <a:rPr lang="ru-RU" sz="2400" dirty="0">
                <a:latin typeface="Comic Sans MS" panose="030F0702030302020204" pitchFamily="66" charset="0"/>
              </a:rPr>
              <a:t> </a:t>
            </a:r>
            <a:r>
              <a:rPr lang="ru-RU" sz="2400" dirty="0" err="1">
                <a:latin typeface="Comic Sans MS" panose="030F0702030302020204" pitchFamily="66" charset="0"/>
              </a:rPr>
              <a:t>адам</a:t>
            </a:r>
            <a:r>
              <a:rPr lang="ru-RU" sz="2400" dirty="0">
                <a:latin typeface="Comic Sans MS" panose="030F0702030302020204" pitchFamily="66" charset="0"/>
              </a:rPr>
              <a:t> </a:t>
            </a:r>
            <a:r>
              <a:rPr lang="ru-RU" sz="2400" dirty="0" err="1">
                <a:latin typeface="Comic Sans MS" panose="030F0702030302020204" pitchFamily="66" charset="0"/>
              </a:rPr>
              <a:t>әрекеті</a:t>
            </a:r>
            <a:r>
              <a:rPr lang="ru-RU" sz="2400" dirty="0">
                <a:latin typeface="Comic Sans MS" panose="030F0702030302020204" pitchFamily="66" charset="0"/>
              </a:rPr>
              <a:t> </a:t>
            </a:r>
            <a:r>
              <a:rPr lang="ru-RU" sz="2400" dirty="0" err="1">
                <a:latin typeface="Comic Sans MS" panose="030F0702030302020204" pitchFamily="66" charset="0"/>
              </a:rPr>
              <a:t>түр</a:t>
            </a:r>
            <a:r>
              <a:rPr lang="ru-RU" sz="2400" dirty="0">
                <a:latin typeface="Comic Sans MS" panose="030F0702030302020204" pitchFamily="66" charset="0"/>
              </a:rPr>
              <a:t> </a:t>
            </a:r>
            <a:r>
              <a:rPr lang="ru-RU" sz="2400" dirty="0" err="1">
                <a:latin typeface="Comic Sans MS" panose="030F0702030302020204" pitchFamily="66" charset="0"/>
              </a:rPr>
              <a:t>ретінде</a:t>
            </a:r>
            <a:r>
              <a:rPr lang="ru-RU" sz="2400" dirty="0">
                <a:latin typeface="Comic Sans MS" panose="030F0702030302020204" pitchFamily="66" charset="0"/>
              </a:rPr>
              <a:t> </a:t>
            </a:r>
            <a:r>
              <a:rPr lang="ru-RU" sz="2400" dirty="0" err="1">
                <a:latin typeface="Comic Sans MS" panose="030F0702030302020204" pitchFamily="66" charset="0"/>
              </a:rPr>
              <a:t>өзіне</a:t>
            </a:r>
            <a:r>
              <a:rPr lang="ru-RU" sz="2400" dirty="0">
                <a:latin typeface="Comic Sans MS" panose="030F0702030302020204" pitchFamily="66" charset="0"/>
              </a:rPr>
              <a:t> </a:t>
            </a:r>
            <a:r>
              <a:rPr lang="ru-RU" sz="2400" dirty="0" err="1">
                <a:latin typeface="Comic Sans MS" panose="030F0702030302020204" pitchFamily="66" charset="0"/>
              </a:rPr>
              <a:t>қауіп</a:t>
            </a:r>
            <a:r>
              <a:rPr lang="ru-RU" sz="2400" dirty="0">
                <a:latin typeface="Comic Sans MS" panose="030F0702030302020204" pitchFamily="66" charset="0"/>
              </a:rPr>
              <a:t> </a:t>
            </a:r>
            <a:r>
              <a:rPr lang="ru-RU" sz="2400" dirty="0" err="1">
                <a:latin typeface="Comic Sans MS" panose="030F0702030302020204" pitchFamily="66" charset="0"/>
              </a:rPr>
              <a:t>төндірген</a:t>
            </a:r>
            <a:r>
              <a:rPr lang="ru-RU" sz="2400" dirty="0">
                <a:latin typeface="Comic Sans MS" panose="030F0702030302020204" pitchFamily="66" charset="0"/>
              </a:rPr>
              <a:t> </a:t>
            </a:r>
            <a:r>
              <a:rPr lang="ru-RU" sz="2400" dirty="0" err="1">
                <a:latin typeface="Comic Sans MS" panose="030F0702030302020204" pitchFamily="66" charset="0"/>
              </a:rPr>
              <a:t>кезде</a:t>
            </a:r>
            <a:r>
              <a:rPr lang="ru-RU" sz="2400" dirty="0">
                <a:latin typeface="Comic Sans MS" panose="030F0702030302020204" pitchFamily="66" charset="0"/>
              </a:rPr>
              <a:t> </a:t>
            </a:r>
            <a:r>
              <a:rPr lang="ru-RU" sz="2400" dirty="0" err="1">
                <a:latin typeface="Comic Sans MS" panose="030F0702030302020204" pitchFamily="66" charset="0"/>
              </a:rPr>
              <a:t>пайда</a:t>
            </a:r>
            <a:r>
              <a:rPr lang="ru-RU" sz="2400" dirty="0">
                <a:latin typeface="Comic Sans MS" panose="030F0702030302020204" pitchFamily="66" charset="0"/>
              </a:rPr>
              <a:t> </a:t>
            </a:r>
            <a:r>
              <a:rPr lang="ru-RU" sz="2400" dirty="0" err="1">
                <a:latin typeface="Comic Sans MS" panose="030F0702030302020204" pitchFamily="66" charset="0"/>
              </a:rPr>
              <a:t>болды</a:t>
            </a:r>
            <a:r>
              <a:rPr lang="ru-RU" sz="2400" dirty="0">
                <a:latin typeface="Comic Sans MS" panose="030F0702030302020204" pitchFamily="66" charset="0"/>
              </a:rPr>
              <a:t>.</a:t>
            </a:r>
          </a:p>
          <a:p>
            <a:endParaRPr lang="ru-RU" dirty="0"/>
          </a:p>
        </p:txBody>
      </p:sp>
      <p:pic>
        <p:nvPicPr>
          <p:cNvPr id="4" name="Рисунок 3"/>
          <p:cNvPicPr>
            <a:picLocks noChangeAspect="1"/>
          </p:cNvPicPr>
          <p:nvPr/>
        </p:nvPicPr>
        <p:blipFill>
          <a:blip r:embed="rId2"/>
          <a:stretch>
            <a:fillRect/>
          </a:stretch>
        </p:blipFill>
        <p:spPr>
          <a:xfrm>
            <a:off x="5958840" y="1219200"/>
            <a:ext cx="5913120" cy="5212080"/>
          </a:xfrm>
          <a:prstGeom prst="rect">
            <a:avLst/>
          </a:prstGeom>
        </p:spPr>
      </p:pic>
    </p:spTree>
    <p:extLst>
      <p:ext uri="{BB962C8B-B14F-4D97-AF65-F5344CB8AC3E}">
        <p14:creationId xmlns:p14="http://schemas.microsoft.com/office/powerpoint/2010/main" val="362484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8121"/>
            <a:ext cx="10515600" cy="868679"/>
          </a:xfrm>
        </p:spPr>
        <p:txBody>
          <a:bodyPr>
            <a:normAutofit fontScale="90000"/>
          </a:bodyPr>
          <a:lstStyle/>
          <a:p>
            <a:pPr algn="ctr"/>
            <a:r>
              <a:rPr lang="ru-RU" sz="3100" b="1" dirty="0">
                <a:latin typeface="Comic Sans MS" panose="030F0702030302020204" pitchFamily="66" charset="0"/>
              </a:rPr>
              <a:t>Адам </a:t>
            </a:r>
            <a:r>
              <a:rPr lang="ru-RU" sz="3100" b="1" dirty="0" err="1">
                <a:latin typeface="Comic Sans MS" panose="030F0702030302020204" pitchFamily="66" charset="0"/>
              </a:rPr>
              <a:t>әрекеті</a:t>
            </a:r>
            <a:r>
              <a:rPr lang="ru-RU" sz="3100" b="1" dirty="0">
                <a:latin typeface="Comic Sans MS" panose="030F0702030302020204" pitchFamily="66" charset="0"/>
              </a:rPr>
              <a:t> </a:t>
            </a:r>
            <a:r>
              <a:rPr lang="ru-RU" sz="3100" b="1" dirty="0" err="1">
                <a:latin typeface="Comic Sans MS" panose="030F0702030302020204" pitchFamily="66" charset="0"/>
              </a:rPr>
              <a:t>биоалуантүрліліктің</a:t>
            </a:r>
            <a:r>
              <a:rPr lang="ru-RU" sz="3100" b="1" dirty="0">
                <a:latin typeface="Comic Sans MS" panose="030F0702030302020204" pitchFamily="66" charset="0"/>
              </a:rPr>
              <a:t> </a:t>
            </a:r>
            <a:r>
              <a:rPr lang="ru-RU" sz="3100" b="1" dirty="0" err="1">
                <a:latin typeface="Comic Sans MS" panose="030F0702030302020204" pitchFamily="66" charset="0"/>
              </a:rPr>
              <a:t>бұзылуының</a:t>
            </a:r>
            <a:r>
              <a:rPr lang="ru-RU" sz="3100" b="1" dirty="0">
                <a:latin typeface="Comic Sans MS" panose="030F0702030302020204" pitchFamily="66" charset="0"/>
              </a:rPr>
              <a:t> </a:t>
            </a:r>
            <a:r>
              <a:rPr lang="ru-RU" sz="3100" b="1" dirty="0" err="1">
                <a:latin typeface="Comic Sans MS" panose="030F0702030302020204" pitchFamily="66" charset="0"/>
              </a:rPr>
              <a:t>негізгі</a:t>
            </a:r>
            <a:r>
              <a:rPr lang="ru-RU" sz="3100" b="1" dirty="0">
                <a:latin typeface="Comic Sans MS" panose="030F0702030302020204" pitchFamily="66" charset="0"/>
              </a:rPr>
              <a:t> факторы </a:t>
            </a:r>
            <a:r>
              <a:rPr lang="ru-RU" sz="3100" b="1" dirty="0" err="1">
                <a:latin typeface="Comic Sans MS" panose="030F0702030302020204" pitchFamily="66" charset="0"/>
              </a:rPr>
              <a:t>ретінде</a:t>
            </a:r>
            <a:endParaRPr lang="ru-RU" dirty="0"/>
          </a:p>
        </p:txBody>
      </p:sp>
      <p:sp>
        <p:nvSpPr>
          <p:cNvPr id="3" name="Объект 2"/>
          <p:cNvSpPr>
            <a:spLocks noGrp="1"/>
          </p:cNvSpPr>
          <p:nvPr>
            <p:ph sz="quarter" idx="4294967295"/>
          </p:nvPr>
        </p:nvSpPr>
        <p:spPr>
          <a:xfrm>
            <a:off x="838200" y="1182806"/>
            <a:ext cx="5383624" cy="5791200"/>
          </a:xfrm>
        </p:spPr>
        <p:txBody>
          <a:bodyPr>
            <a:normAutofit fontScale="92500" lnSpcReduction="10000"/>
          </a:bodyPr>
          <a:lstStyle/>
          <a:p>
            <a:pPr fontAlgn="base">
              <a:lnSpc>
                <a:spcPct val="120000"/>
              </a:lnSpc>
              <a:spcBef>
                <a:spcPts val="0"/>
              </a:spcBef>
            </a:pPr>
            <a:r>
              <a:rPr lang="ru-RU" sz="1900" dirty="0" err="1">
                <a:latin typeface="Comic Sans MS" panose="030F0702030302020204" pitchFamily="66" charset="0"/>
              </a:rPr>
              <a:t>Соңғы</a:t>
            </a:r>
            <a:r>
              <a:rPr lang="ru-RU" sz="1900" dirty="0">
                <a:latin typeface="Comic Sans MS" panose="030F0702030302020204" pitchFamily="66" charset="0"/>
              </a:rPr>
              <a:t> </a:t>
            </a:r>
            <a:r>
              <a:rPr lang="ru-RU" sz="1900" dirty="0" err="1">
                <a:latin typeface="Comic Sans MS" panose="030F0702030302020204" pitchFamily="66" charset="0"/>
              </a:rPr>
              <a:t>екі</a:t>
            </a:r>
            <a:r>
              <a:rPr lang="ru-RU" sz="1900" dirty="0">
                <a:latin typeface="Comic Sans MS" panose="030F0702030302020204" pitchFamily="66" charset="0"/>
              </a:rPr>
              <a:t> </a:t>
            </a:r>
            <a:r>
              <a:rPr lang="ru-RU" sz="1900" dirty="0" err="1">
                <a:latin typeface="Comic Sans MS" panose="030F0702030302020204" pitchFamily="66" charset="0"/>
              </a:rPr>
              <a:t>жүз</a:t>
            </a:r>
            <a:r>
              <a:rPr lang="ru-RU" sz="1900" dirty="0">
                <a:latin typeface="Comic Sans MS" panose="030F0702030302020204" pitchFamily="66" charset="0"/>
              </a:rPr>
              <a:t> </a:t>
            </a:r>
            <a:r>
              <a:rPr lang="ru-RU" sz="1900" dirty="0" err="1">
                <a:latin typeface="Comic Sans MS" panose="030F0702030302020204" pitchFamily="66" charset="0"/>
              </a:rPr>
              <a:t>жыл</a:t>
            </a:r>
            <a:r>
              <a:rPr lang="ru-RU" sz="1900" dirty="0">
                <a:latin typeface="Comic Sans MS" panose="030F0702030302020204" pitchFamily="66" charset="0"/>
              </a:rPr>
              <a:t> </a:t>
            </a:r>
            <a:r>
              <a:rPr lang="ru-RU" sz="1900" dirty="0" err="1">
                <a:latin typeface="Comic Sans MS" panose="030F0702030302020204" pitchFamily="66" charset="0"/>
              </a:rPr>
              <a:t>ішінде</a:t>
            </a:r>
            <a:r>
              <a:rPr lang="ru-RU" sz="1900" dirty="0">
                <a:latin typeface="Comic Sans MS" panose="030F0702030302020204" pitchFamily="66" charset="0"/>
              </a:rPr>
              <a:t> </a:t>
            </a:r>
            <a:r>
              <a:rPr lang="ru-RU" sz="1900" dirty="0" err="1">
                <a:latin typeface="Comic Sans MS" panose="030F0702030302020204" pitchFamily="66" charset="0"/>
              </a:rPr>
              <a:t>адамдар</a:t>
            </a:r>
            <a:r>
              <a:rPr lang="ru-RU" sz="1900" dirty="0">
                <a:latin typeface="Comic Sans MS" panose="030F0702030302020204" pitchFamily="66" charset="0"/>
              </a:rPr>
              <a:t> </a:t>
            </a:r>
            <a:r>
              <a:rPr lang="ru-RU" sz="1900" dirty="0" err="1">
                <a:latin typeface="Comic Sans MS" panose="030F0702030302020204" pitchFamily="66" charset="0"/>
              </a:rPr>
              <a:t>ғылымда</a:t>
            </a:r>
            <a:r>
              <a:rPr lang="ru-RU" sz="1900" dirty="0">
                <a:latin typeface="Comic Sans MS" panose="030F0702030302020204" pitchFamily="66" charset="0"/>
              </a:rPr>
              <a:t> </a:t>
            </a:r>
            <a:r>
              <a:rPr lang="ru-RU" sz="1900" dirty="0" err="1">
                <a:latin typeface="Comic Sans MS" panose="030F0702030302020204" pitchFamily="66" charset="0"/>
              </a:rPr>
              <a:t>орасан</a:t>
            </a:r>
            <a:r>
              <a:rPr lang="ru-RU" sz="1900" dirty="0">
                <a:latin typeface="Comic Sans MS" panose="030F0702030302020204" pitchFamily="66" charset="0"/>
              </a:rPr>
              <a:t> </a:t>
            </a:r>
            <a:r>
              <a:rPr lang="ru-RU" sz="1900" dirty="0" err="1">
                <a:latin typeface="Comic Sans MS" panose="030F0702030302020204" pitchFamily="66" charset="0"/>
              </a:rPr>
              <a:t>зор</a:t>
            </a:r>
            <a:r>
              <a:rPr lang="ru-RU" sz="1900" dirty="0">
                <a:latin typeface="Comic Sans MS" panose="030F0702030302020204" pitchFamily="66" charset="0"/>
              </a:rPr>
              <a:t> </a:t>
            </a:r>
            <a:r>
              <a:rPr lang="ru-RU" sz="1900" dirty="0" err="1">
                <a:latin typeface="Comic Sans MS" panose="030F0702030302020204" pitchFamily="66" charset="0"/>
              </a:rPr>
              <a:t>серпіліс</a:t>
            </a:r>
            <a:r>
              <a:rPr lang="ru-RU" sz="1900" dirty="0">
                <a:latin typeface="Comic Sans MS" panose="030F0702030302020204" pitchFamily="66" charset="0"/>
              </a:rPr>
              <a:t> </a:t>
            </a:r>
            <a:r>
              <a:rPr lang="ru-RU" sz="1900" dirty="0" err="1">
                <a:latin typeface="Comic Sans MS" panose="030F0702030302020204" pitchFamily="66" charset="0"/>
              </a:rPr>
              <a:t>жасады</a:t>
            </a:r>
            <a:r>
              <a:rPr lang="ru-RU" sz="1900" dirty="0">
                <a:latin typeface="Comic Sans MS" panose="030F0702030302020204" pitchFamily="66" charset="0"/>
              </a:rPr>
              <a:t>. ХІХ-ХХ </a:t>
            </a:r>
            <a:r>
              <a:rPr lang="ru-RU" sz="1900" dirty="0" err="1">
                <a:latin typeface="Comic Sans MS" panose="030F0702030302020204" pitchFamily="66" charset="0"/>
              </a:rPr>
              <a:t>ғасырлар</a:t>
            </a:r>
            <a:r>
              <a:rPr lang="ru-RU" sz="1900" dirty="0">
                <a:latin typeface="Comic Sans MS" panose="030F0702030302020204" pitchFamily="66" charset="0"/>
              </a:rPr>
              <a:t> </a:t>
            </a:r>
            <a:r>
              <a:rPr lang="ru-RU" sz="1900" dirty="0" err="1">
                <a:latin typeface="Comic Sans MS" panose="030F0702030302020204" pitchFamily="66" charset="0"/>
              </a:rPr>
              <a:t>автомобильдер</a:t>
            </a:r>
            <a:r>
              <a:rPr lang="ru-RU" sz="1900" dirty="0">
                <a:latin typeface="Comic Sans MS" panose="030F0702030302020204" pitchFamily="66" charset="0"/>
              </a:rPr>
              <a:t>, </a:t>
            </a:r>
            <a:r>
              <a:rPr lang="ru-RU" sz="1900" dirty="0" err="1">
                <a:latin typeface="Comic Sans MS" panose="030F0702030302020204" pitchFamily="66" charset="0"/>
              </a:rPr>
              <a:t>пойыздар</a:t>
            </a:r>
            <a:r>
              <a:rPr lang="ru-RU" sz="1900" dirty="0">
                <a:latin typeface="Comic Sans MS" panose="030F0702030302020204" pitchFamily="66" charset="0"/>
              </a:rPr>
              <a:t>, </a:t>
            </a:r>
            <a:r>
              <a:rPr lang="ru-RU" sz="1900" dirty="0" err="1">
                <a:latin typeface="Comic Sans MS" panose="030F0702030302020204" pitchFamily="66" charset="0"/>
              </a:rPr>
              <a:t>ұшақтар</a:t>
            </a:r>
            <a:r>
              <a:rPr lang="ru-RU" sz="1900" dirty="0">
                <a:latin typeface="Comic Sans MS" panose="030F0702030302020204" pitchFamily="66" charset="0"/>
              </a:rPr>
              <a:t>, </a:t>
            </a:r>
            <a:r>
              <a:rPr lang="ru-RU" sz="1900" dirty="0" err="1">
                <a:latin typeface="Comic Sans MS" panose="030F0702030302020204" pitchFamily="66" charset="0"/>
              </a:rPr>
              <a:t>электр</a:t>
            </a:r>
            <a:r>
              <a:rPr lang="ru-RU" sz="1900" dirty="0">
                <a:latin typeface="Comic Sans MS" panose="030F0702030302020204" pitchFamily="66" charset="0"/>
              </a:rPr>
              <a:t> </a:t>
            </a:r>
            <a:r>
              <a:rPr lang="ru-RU" sz="1900" dirty="0" err="1">
                <a:latin typeface="Comic Sans MS" panose="030F0702030302020204" pitchFamily="66" charset="0"/>
              </a:rPr>
              <a:t>және</a:t>
            </a:r>
            <a:r>
              <a:rPr lang="ru-RU" sz="1900" dirty="0">
                <a:latin typeface="Comic Sans MS" panose="030F0702030302020204" pitchFamily="66" charset="0"/>
              </a:rPr>
              <a:t> </a:t>
            </a:r>
            <a:r>
              <a:rPr lang="ru-RU" sz="1900" dirty="0" err="1">
                <a:latin typeface="Comic Sans MS" panose="030F0702030302020204" pitchFamily="66" charset="0"/>
              </a:rPr>
              <a:t>электронды</a:t>
            </a:r>
            <a:r>
              <a:rPr lang="ru-RU" sz="1900" dirty="0">
                <a:latin typeface="Comic Sans MS" panose="030F0702030302020204" pitchFamily="66" charset="0"/>
              </a:rPr>
              <a:t> </a:t>
            </a:r>
            <a:r>
              <a:rPr lang="ru-RU" sz="1900" dirty="0" err="1">
                <a:latin typeface="Comic Sans MS" panose="030F0702030302020204" pitchFamily="66" charset="0"/>
              </a:rPr>
              <a:t>құрылғылардың</a:t>
            </a:r>
            <a:r>
              <a:rPr lang="ru-RU" sz="1900" dirty="0">
                <a:latin typeface="Comic Sans MS" panose="030F0702030302020204" pitchFamily="66" charset="0"/>
              </a:rPr>
              <a:t> </a:t>
            </a:r>
            <a:r>
              <a:rPr lang="ru-RU" sz="1900" dirty="0" err="1">
                <a:latin typeface="Comic Sans MS" panose="030F0702030302020204" pitchFamily="66" charset="0"/>
              </a:rPr>
              <a:t>ойлап</a:t>
            </a:r>
            <a:r>
              <a:rPr lang="ru-RU" sz="1900" dirty="0">
                <a:latin typeface="Comic Sans MS" panose="030F0702030302020204" pitchFamily="66" charset="0"/>
              </a:rPr>
              <a:t> </a:t>
            </a:r>
            <a:r>
              <a:rPr lang="ru-RU" sz="1900" dirty="0" err="1">
                <a:latin typeface="Comic Sans MS" panose="030F0702030302020204" pitchFamily="66" charset="0"/>
              </a:rPr>
              <a:t>табылған</a:t>
            </a:r>
            <a:r>
              <a:rPr lang="ru-RU" sz="1900" dirty="0">
                <a:latin typeface="Comic Sans MS" panose="030F0702030302020204" pitchFamily="66" charset="0"/>
              </a:rPr>
              <a:t> </a:t>
            </a:r>
            <a:r>
              <a:rPr lang="ru-RU" sz="1900" dirty="0" err="1">
                <a:latin typeface="Comic Sans MS" panose="030F0702030302020204" pitchFamily="66" charset="0"/>
              </a:rPr>
              <a:t>уақыты</a:t>
            </a:r>
            <a:r>
              <a:rPr lang="ru-RU" sz="1900" dirty="0">
                <a:latin typeface="Comic Sans MS" panose="030F0702030302020204" pitchFamily="66" charset="0"/>
              </a:rPr>
              <a:t>. </a:t>
            </a:r>
            <a:r>
              <a:rPr lang="ru-RU" sz="1900" dirty="0" err="1">
                <a:latin typeface="Comic Sans MS" panose="030F0702030302020204" pitchFamily="66" charset="0"/>
              </a:rPr>
              <a:t>Қалаларда</a:t>
            </a:r>
            <a:r>
              <a:rPr lang="ru-RU" sz="1900" dirty="0">
                <a:latin typeface="Comic Sans MS" panose="030F0702030302020204" pitchFamily="66" charset="0"/>
              </a:rPr>
              <a:t> </a:t>
            </a:r>
            <a:r>
              <a:rPr lang="ru-RU" sz="1900" dirty="0" err="1">
                <a:latin typeface="Comic Sans MS" panose="030F0702030302020204" pitchFamily="66" charset="0"/>
              </a:rPr>
              <a:t>түтін</a:t>
            </a:r>
            <a:r>
              <a:rPr lang="ru-RU" sz="1900" dirty="0">
                <a:latin typeface="Comic Sans MS" panose="030F0702030302020204" pitchFamily="66" charset="0"/>
              </a:rPr>
              <a:t> </a:t>
            </a:r>
            <a:r>
              <a:rPr lang="ru-RU" sz="1900" dirty="0" err="1">
                <a:latin typeface="Comic Sans MS" panose="030F0702030302020204" pitchFamily="66" charset="0"/>
              </a:rPr>
              <a:t>мұржалары</a:t>
            </a:r>
            <a:r>
              <a:rPr lang="ru-RU" sz="1900" dirty="0">
                <a:latin typeface="Comic Sans MS" panose="030F0702030302020204" pitchFamily="66" charset="0"/>
              </a:rPr>
              <a:t> мен </a:t>
            </a:r>
            <a:r>
              <a:rPr lang="ru-RU" sz="1900" dirty="0" err="1">
                <a:latin typeface="Comic Sans MS" panose="030F0702030302020204" pitchFamily="66" charset="0"/>
              </a:rPr>
              <a:t>канализациясы</a:t>
            </a:r>
            <a:r>
              <a:rPr lang="ru-RU" sz="1900" dirty="0">
                <a:latin typeface="Comic Sans MS" panose="030F0702030302020204" pitchFamily="66" charset="0"/>
              </a:rPr>
              <a:t> бар </a:t>
            </a:r>
            <a:r>
              <a:rPr lang="ru-RU" sz="1900" dirty="0" err="1">
                <a:latin typeface="Comic Sans MS" panose="030F0702030302020204" pitchFamily="66" charset="0"/>
              </a:rPr>
              <a:t>зауыттар</a:t>
            </a:r>
            <a:r>
              <a:rPr lang="ru-RU" sz="1900" dirty="0">
                <a:latin typeface="Comic Sans MS" panose="030F0702030302020204" pitchFamily="66" charset="0"/>
              </a:rPr>
              <a:t> мен </a:t>
            </a:r>
            <a:r>
              <a:rPr lang="ru-RU" sz="1900" dirty="0" err="1">
                <a:latin typeface="Comic Sans MS" panose="030F0702030302020204" pitchFamily="66" charset="0"/>
              </a:rPr>
              <a:t>фабрикалар</a:t>
            </a:r>
            <a:r>
              <a:rPr lang="ru-RU" sz="1900" dirty="0">
                <a:latin typeface="Comic Sans MS" panose="030F0702030302020204" pitchFamily="66" charset="0"/>
              </a:rPr>
              <a:t> </a:t>
            </a:r>
            <a:r>
              <a:rPr lang="ru-RU" sz="1900" dirty="0" err="1">
                <a:latin typeface="Comic Sans MS" panose="030F0702030302020204" pitchFamily="66" charset="0"/>
              </a:rPr>
              <a:t>пайда</a:t>
            </a:r>
            <a:r>
              <a:rPr lang="ru-RU" sz="1900" dirty="0">
                <a:latin typeface="Comic Sans MS" panose="030F0702030302020204" pitchFamily="66" charset="0"/>
              </a:rPr>
              <a:t> </a:t>
            </a:r>
            <a:r>
              <a:rPr lang="ru-RU" sz="1900" dirty="0" err="1">
                <a:latin typeface="Comic Sans MS" panose="030F0702030302020204" pitchFamily="66" charset="0"/>
              </a:rPr>
              <a:t>болды</a:t>
            </a:r>
            <a:r>
              <a:rPr lang="ru-RU" sz="1900" dirty="0">
                <a:latin typeface="Comic Sans MS" panose="030F0702030302020204" pitchFamily="66" charset="0"/>
              </a:rPr>
              <a:t>.</a:t>
            </a:r>
          </a:p>
          <a:p>
            <a:pPr fontAlgn="base">
              <a:lnSpc>
                <a:spcPct val="120000"/>
              </a:lnSpc>
              <a:spcBef>
                <a:spcPts val="0"/>
              </a:spcBef>
            </a:pPr>
            <a:r>
              <a:rPr lang="ru-RU" sz="1900" dirty="0" err="1">
                <a:latin typeface="Comic Sans MS" panose="030F0702030302020204" pitchFamily="66" charset="0"/>
              </a:rPr>
              <a:t>Ауыл</a:t>
            </a:r>
            <a:r>
              <a:rPr lang="ru-RU" sz="1900" dirty="0">
                <a:latin typeface="Comic Sans MS" panose="030F0702030302020204" pitchFamily="66" charset="0"/>
              </a:rPr>
              <a:t> </a:t>
            </a:r>
            <a:r>
              <a:rPr lang="ru-RU" sz="1900" dirty="0" err="1">
                <a:latin typeface="Comic Sans MS" panose="030F0702030302020204" pitchFamily="66" charset="0"/>
              </a:rPr>
              <a:t>шаруашылығы</a:t>
            </a:r>
            <a:r>
              <a:rPr lang="ru-RU" sz="1900" dirty="0">
                <a:latin typeface="Comic Sans MS" panose="030F0702030302020204" pitchFamily="66" charset="0"/>
              </a:rPr>
              <a:t> да </a:t>
            </a:r>
            <a:r>
              <a:rPr lang="ru-RU" sz="1900" dirty="0" err="1">
                <a:latin typeface="Comic Sans MS" panose="030F0702030302020204" pitchFamily="66" charset="0"/>
              </a:rPr>
              <a:t>өзгерді</a:t>
            </a:r>
            <a:r>
              <a:rPr lang="ru-RU" sz="1900" dirty="0">
                <a:latin typeface="Comic Sans MS" panose="030F0702030302020204" pitchFamily="66" charset="0"/>
              </a:rPr>
              <a:t>. </a:t>
            </a:r>
            <a:r>
              <a:rPr lang="ru-RU" sz="1900" dirty="0" err="1">
                <a:latin typeface="Comic Sans MS" panose="030F0702030302020204" pitchFamily="66" charset="0"/>
              </a:rPr>
              <a:t>Адамдар</a:t>
            </a:r>
            <a:r>
              <a:rPr lang="ru-RU" sz="1900" dirty="0">
                <a:latin typeface="Comic Sans MS" panose="030F0702030302020204" pitchFamily="66" charset="0"/>
              </a:rPr>
              <a:t> </a:t>
            </a:r>
            <a:r>
              <a:rPr lang="ru-RU" sz="1900" dirty="0" err="1">
                <a:latin typeface="Comic Sans MS" panose="030F0702030302020204" pitchFamily="66" charset="0"/>
              </a:rPr>
              <a:t>қазіргі</a:t>
            </a:r>
            <a:r>
              <a:rPr lang="ru-RU" sz="1900" dirty="0">
                <a:latin typeface="Comic Sans MS" panose="030F0702030302020204" pitchFamily="66" charset="0"/>
              </a:rPr>
              <a:t> </a:t>
            </a:r>
            <a:r>
              <a:rPr lang="ru-RU" sz="1900" dirty="0" err="1">
                <a:latin typeface="Comic Sans MS" panose="030F0702030302020204" pitchFamily="66" charset="0"/>
              </a:rPr>
              <a:t>заманғы</a:t>
            </a:r>
            <a:r>
              <a:rPr lang="ru-RU" sz="1900" dirty="0">
                <a:latin typeface="Comic Sans MS" panose="030F0702030302020204" pitchFamily="66" charset="0"/>
              </a:rPr>
              <a:t> </a:t>
            </a:r>
            <a:r>
              <a:rPr lang="ru-RU" sz="1900" dirty="0" err="1">
                <a:latin typeface="Comic Sans MS" panose="030F0702030302020204" pitchFamily="66" charset="0"/>
              </a:rPr>
              <a:t>қуатты</a:t>
            </a:r>
            <a:r>
              <a:rPr lang="ru-RU" sz="1900" dirty="0">
                <a:latin typeface="Comic Sans MS" panose="030F0702030302020204" pitchFamily="66" charset="0"/>
              </a:rPr>
              <a:t> </a:t>
            </a:r>
            <a:r>
              <a:rPr lang="ru-RU" sz="1900" dirty="0" err="1">
                <a:latin typeface="Comic Sans MS" panose="030F0702030302020204" pitchFamily="66" charset="0"/>
              </a:rPr>
              <a:t>техникаларды</a:t>
            </a:r>
            <a:r>
              <a:rPr lang="ru-RU" sz="1900" dirty="0">
                <a:latin typeface="Comic Sans MS" panose="030F0702030302020204" pitchFamily="66" charset="0"/>
              </a:rPr>
              <a:t>, </a:t>
            </a:r>
            <a:r>
              <a:rPr lang="ru-RU" sz="1900" dirty="0" err="1">
                <a:latin typeface="Comic Sans MS" panose="030F0702030302020204" pitchFamily="66" charset="0"/>
              </a:rPr>
              <a:t>тракторлар</a:t>
            </a:r>
            <a:r>
              <a:rPr lang="ru-RU" sz="1900" dirty="0">
                <a:latin typeface="Comic Sans MS" panose="030F0702030302020204" pitchFamily="66" charset="0"/>
              </a:rPr>
              <a:t> мен </a:t>
            </a:r>
            <a:r>
              <a:rPr lang="ru-RU" sz="1900" dirty="0" err="1">
                <a:latin typeface="Comic Sans MS" panose="030F0702030302020204" pitchFamily="66" charset="0"/>
              </a:rPr>
              <a:t>комбайндарды</a:t>
            </a:r>
            <a:r>
              <a:rPr lang="ru-RU" sz="1900" dirty="0">
                <a:latin typeface="Comic Sans MS" panose="030F0702030302020204" pitchFamily="66" charset="0"/>
              </a:rPr>
              <a:t> </a:t>
            </a:r>
            <a:r>
              <a:rPr lang="ru-RU" sz="1900" dirty="0" err="1">
                <a:latin typeface="Comic Sans MS" panose="030F0702030302020204" pitchFamily="66" charset="0"/>
              </a:rPr>
              <a:t>ғана</a:t>
            </a:r>
            <a:r>
              <a:rPr lang="ru-RU" sz="1900" dirty="0">
                <a:latin typeface="Comic Sans MS" panose="030F0702030302020204" pitchFamily="66" charset="0"/>
              </a:rPr>
              <a:t> </a:t>
            </a:r>
            <a:r>
              <a:rPr lang="ru-RU" sz="1900" dirty="0" err="1">
                <a:latin typeface="Comic Sans MS" panose="030F0702030302020204" pitchFamily="66" charset="0"/>
              </a:rPr>
              <a:t>емес</a:t>
            </a:r>
            <a:r>
              <a:rPr lang="ru-RU" sz="1900" dirty="0">
                <a:latin typeface="Comic Sans MS" panose="030F0702030302020204" pitchFamily="66" charset="0"/>
              </a:rPr>
              <a:t>, </a:t>
            </a:r>
            <a:r>
              <a:rPr lang="ru-RU" sz="1900" dirty="0" err="1">
                <a:latin typeface="Comic Sans MS" panose="030F0702030302020204" pitchFamily="66" charset="0"/>
              </a:rPr>
              <a:t>сонымен</a:t>
            </a:r>
            <a:r>
              <a:rPr lang="ru-RU" sz="1900" dirty="0">
                <a:latin typeface="Comic Sans MS" panose="030F0702030302020204" pitchFamily="66" charset="0"/>
              </a:rPr>
              <a:t> </a:t>
            </a:r>
            <a:r>
              <a:rPr lang="ru-RU" sz="1900" dirty="0" err="1">
                <a:latin typeface="Comic Sans MS" panose="030F0702030302020204" pitchFamily="66" charset="0"/>
              </a:rPr>
              <a:t>қатар</a:t>
            </a:r>
            <a:r>
              <a:rPr lang="ru-RU" sz="1900" dirty="0">
                <a:latin typeface="Comic Sans MS" panose="030F0702030302020204" pitchFamily="66" charset="0"/>
              </a:rPr>
              <a:t> </a:t>
            </a:r>
            <a:r>
              <a:rPr lang="ru-RU" sz="1900" dirty="0" err="1">
                <a:latin typeface="Comic Sans MS" panose="030F0702030302020204" pitchFamily="66" charset="0"/>
              </a:rPr>
              <a:t>әртүрлі</a:t>
            </a:r>
            <a:r>
              <a:rPr lang="ru-RU" sz="1900" dirty="0">
                <a:latin typeface="Comic Sans MS" panose="030F0702030302020204" pitchFamily="66" charset="0"/>
              </a:rPr>
              <a:t> </a:t>
            </a:r>
            <a:r>
              <a:rPr lang="ru-RU" sz="1900" dirty="0" err="1">
                <a:latin typeface="Comic Sans MS" panose="030F0702030302020204" pitchFamily="66" charset="0"/>
              </a:rPr>
              <a:t>химиялық</a:t>
            </a:r>
            <a:r>
              <a:rPr lang="ru-RU" sz="1900" dirty="0">
                <a:latin typeface="Comic Sans MS" panose="030F0702030302020204" pitchFamily="66" charset="0"/>
              </a:rPr>
              <a:t> </a:t>
            </a:r>
            <a:r>
              <a:rPr lang="ru-RU" sz="1900" dirty="0" err="1">
                <a:latin typeface="Comic Sans MS" panose="030F0702030302020204" pitchFamily="66" charset="0"/>
              </a:rPr>
              <a:t>заттар</a:t>
            </a:r>
            <a:r>
              <a:rPr lang="ru-RU" sz="1900" dirty="0">
                <a:latin typeface="Comic Sans MS" panose="030F0702030302020204" pitchFamily="66" charset="0"/>
              </a:rPr>
              <a:t> мен </a:t>
            </a:r>
            <a:r>
              <a:rPr lang="ru-RU" sz="1900" dirty="0" err="1">
                <a:latin typeface="Comic Sans MS" panose="030F0702030302020204" pitchFamily="66" charset="0"/>
              </a:rPr>
              <a:t>тыңайтқыштарды</a:t>
            </a:r>
            <a:r>
              <a:rPr lang="ru-RU" sz="1900" dirty="0">
                <a:latin typeface="Comic Sans MS" panose="030F0702030302020204" pitchFamily="66" charset="0"/>
              </a:rPr>
              <a:t> </a:t>
            </a:r>
            <a:r>
              <a:rPr lang="ru-RU" sz="1900" dirty="0" err="1">
                <a:latin typeface="Comic Sans MS" panose="030F0702030302020204" pitchFamily="66" charset="0"/>
              </a:rPr>
              <a:t>пайдалана</a:t>
            </a:r>
            <a:r>
              <a:rPr lang="ru-RU" sz="1900" dirty="0">
                <a:latin typeface="Comic Sans MS" panose="030F0702030302020204" pitchFamily="66" charset="0"/>
              </a:rPr>
              <a:t> </a:t>
            </a:r>
            <a:r>
              <a:rPr lang="ru-RU" sz="1900" dirty="0" err="1">
                <a:latin typeface="Comic Sans MS" panose="030F0702030302020204" pitchFamily="66" charset="0"/>
              </a:rPr>
              <a:t>бастады</a:t>
            </a:r>
            <a:r>
              <a:rPr lang="ru-RU" sz="1900" dirty="0">
                <a:latin typeface="Comic Sans MS" panose="030F0702030302020204" pitchFamily="66" charset="0"/>
              </a:rPr>
              <a:t>; </a:t>
            </a:r>
            <a:r>
              <a:rPr lang="ru-RU" sz="1900" dirty="0" err="1">
                <a:latin typeface="Comic Sans MS" panose="030F0702030302020204" pitchFamily="66" charset="0"/>
              </a:rPr>
              <a:t>жаңа</a:t>
            </a:r>
            <a:r>
              <a:rPr lang="ru-RU" sz="1900" dirty="0">
                <a:latin typeface="Comic Sans MS" panose="030F0702030302020204" pitchFamily="66" charset="0"/>
              </a:rPr>
              <a:t> </a:t>
            </a:r>
            <a:r>
              <a:rPr lang="ru-RU" sz="1900" dirty="0" err="1">
                <a:latin typeface="Comic Sans MS" panose="030F0702030302020204" pitchFamily="66" charset="0"/>
              </a:rPr>
              <a:t>жерлерді</a:t>
            </a:r>
            <a:r>
              <a:rPr lang="ru-RU" sz="1900" dirty="0">
                <a:latin typeface="Comic Sans MS" panose="030F0702030302020204" pitchFamily="66" charset="0"/>
              </a:rPr>
              <a:t> </a:t>
            </a:r>
            <a:r>
              <a:rPr lang="ru-RU" sz="1900" dirty="0" err="1">
                <a:latin typeface="Comic Sans MS" panose="030F0702030302020204" pitchFamily="66" charset="0"/>
              </a:rPr>
              <a:t>жырту</a:t>
            </a:r>
            <a:r>
              <a:rPr lang="ru-RU" sz="1900" dirty="0">
                <a:latin typeface="Comic Sans MS" panose="030F0702030302020204" pitchFamily="66" charset="0"/>
              </a:rPr>
              <a:t> </a:t>
            </a:r>
            <a:r>
              <a:rPr lang="ru-RU" sz="1900" dirty="0" err="1">
                <a:latin typeface="Comic Sans MS" panose="030F0702030302020204" pitchFamily="66" charset="0"/>
              </a:rPr>
              <a:t>және</a:t>
            </a:r>
            <a:r>
              <a:rPr lang="ru-RU" sz="1900" dirty="0">
                <a:latin typeface="Comic Sans MS" panose="030F0702030302020204" pitchFamily="66" charset="0"/>
              </a:rPr>
              <a:t> </a:t>
            </a:r>
            <a:r>
              <a:rPr lang="ru-RU" sz="1900" dirty="0" err="1">
                <a:latin typeface="Comic Sans MS" panose="030F0702030302020204" pitchFamily="66" charset="0"/>
              </a:rPr>
              <a:t>пайдалану</a:t>
            </a:r>
            <a:r>
              <a:rPr lang="ru-RU" sz="1900" dirty="0">
                <a:latin typeface="Comic Sans MS" panose="030F0702030302020204" pitchFamily="66" charset="0"/>
              </a:rPr>
              <a:t>, </a:t>
            </a:r>
            <a:r>
              <a:rPr lang="ru-RU" sz="1900" dirty="0" err="1">
                <a:latin typeface="Comic Sans MS" panose="030F0702030302020204" pitchFamily="66" charset="0"/>
              </a:rPr>
              <a:t>адам</a:t>
            </a:r>
            <a:r>
              <a:rPr lang="ru-RU" sz="1900" dirty="0">
                <a:latin typeface="Comic Sans MS" panose="030F0702030302020204" pitchFamily="66" charset="0"/>
              </a:rPr>
              <a:t> </a:t>
            </a:r>
            <a:r>
              <a:rPr lang="ru-RU" sz="1900" dirty="0" err="1">
                <a:latin typeface="Comic Sans MS" panose="030F0702030302020204" pitchFamily="66" charset="0"/>
              </a:rPr>
              <a:t>әрекеті</a:t>
            </a:r>
            <a:r>
              <a:rPr lang="ru-RU" sz="1900" dirty="0">
                <a:latin typeface="Comic Sans MS" panose="030F0702030302020204" pitchFamily="66" charset="0"/>
              </a:rPr>
              <a:t> </a:t>
            </a:r>
            <a:r>
              <a:rPr lang="ru-RU" sz="1900" dirty="0" err="1">
                <a:latin typeface="Comic Sans MS" panose="030F0702030302020204" pitchFamily="66" charset="0"/>
              </a:rPr>
              <a:t>табиғи</a:t>
            </a:r>
            <a:r>
              <a:rPr lang="ru-RU" sz="1900" dirty="0">
                <a:latin typeface="Comic Sans MS" panose="030F0702030302020204" pitchFamily="66" charset="0"/>
              </a:rPr>
              <a:t> </a:t>
            </a:r>
            <a:r>
              <a:rPr lang="ru-RU" sz="1900" dirty="0" err="1">
                <a:latin typeface="Comic Sans MS" panose="030F0702030302020204" pitchFamily="66" charset="0"/>
              </a:rPr>
              <a:t>ортаны</a:t>
            </a:r>
            <a:r>
              <a:rPr lang="ru-RU" sz="1900" dirty="0">
                <a:latin typeface="Comic Sans MS" panose="030F0702030302020204" pitchFamily="66" charset="0"/>
              </a:rPr>
              <a:t> </a:t>
            </a:r>
            <a:r>
              <a:rPr lang="ru-RU" sz="1900" dirty="0" err="1">
                <a:latin typeface="Comic Sans MS" panose="030F0702030302020204" pitchFamily="66" charset="0"/>
              </a:rPr>
              <a:t>бұзды</a:t>
            </a:r>
            <a:r>
              <a:rPr lang="ru-RU" sz="1900" dirty="0">
                <a:latin typeface="Comic Sans MS" panose="030F0702030302020204" pitchFamily="66" charset="0"/>
              </a:rPr>
              <a:t>. </a:t>
            </a:r>
            <a:r>
              <a:rPr lang="ru-RU" sz="1900" dirty="0" err="1">
                <a:latin typeface="Comic Sans MS" panose="030F0702030302020204" pitchFamily="66" charset="0"/>
              </a:rPr>
              <a:t>Жабайы</a:t>
            </a:r>
            <a:r>
              <a:rPr lang="ru-RU" sz="1900" dirty="0">
                <a:latin typeface="Comic Sans MS" panose="030F0702030302020204" pitchFamily="66" charset="0"/>
              </a:rPr>
              <a:t> </a:t>
            </a:r>
            <a:r>
              <a:rPr lang="ru-RU" sz="1900" dirty="0" err="1">
                <a:latin typeface="Comic Sans MS" panose="030F0702030302020204" pitchFamily="66" charset="0"/>
              </a:rPr>
              <a:t>жануарлар</a:t>
            </a:r>
            <a:r>
              <a:rPr lang="ru-RU" sz="1900" dirty="0">
                <a:latin typeface="Comic Sans MS" panose="030F0702030302020204" pitchFamily="66" charset="0"/>
              </a:rPr>
              <a:t> мен </a:t>
            </a:r>
            <a:r>
              <a:rPr lang="ru-RU" sz="1900" dirty="0" err="1">
                <a:latin typeface="Comic Sans MS" panose="030F0702030302020204" pitchFamily="66" charset="0"/>
              </a:rPr>
              <a:t>өсімдіктердің</a:t>
            </a:r>
            <a:r>
              <a:rPr lang="ru-RU" sz="1900" dirty="0">
                <a:latin typeface="Comic Sans MS" panose="030F0702030302020204" pitchFamily="66" charset="0"/>
              </a:rPr>
              <a:t> </a:t>
            </a:r>
            <a:r>
              <a:rPr lang="ru-RU" sz="1900" dirty="0" err="1">
                <a:latin typeface="Comic Sans MS" panose="030F0702030302020204" pitchFamily="66" charset="0"/>
              </a:rPr>
              <a:t>өмір</a:t>
            </a:r>
            <a:r>
              <a:rPr lang="ru-RU" sz="1900" dirty="0">
                <a:latin typeface="Comic Sans MS" panose="030F0702030302020204" pitchFamily="66" charset="0"/>
              </a:rPr>
              <a:t> </a:t>
            </a:r>
            <a:r>
              <a:rPr lang="ru-RU" sz="1900" dirty="0" err="1">
                <a:latin typeface="Comic Sans MS" panose="030F0702030302020204" pitchFamily="66" charset="0"/>
              </a:rPr>
              <a:t>сүретін</a:t>
            </a:r>
            <a:r>
              <a:rPr lang="ru-RU" sz="1900" dirty="0">
                <a:latin typeface="Comic Sans MS" panose="030F0702030302020204" pitchFamily="66" charset="0"/>
              </a:rPr>
              <a:t> </a:t>
            </a:r>
            <a:r>
              <a:rPr lang="ru-RU" sz="1900" dirty="0" err="1">
                <a:latin typeface="Comic Sans MS" panose="030F0702030302020204" pitchFamily="66" charset="0"/>
              </a:rPr>
              <a:t>жері</a:t>
            </a:r>
            <a:r>
              <a:rPr lang="ru-RU" sz="1900" dirty="0">
                <a:latin typeface="Comic Sans MS" panose="030F0702030302020204" pitchFamily="66" charset="0"/>
              </a:rPr>
              <a:t> </a:t>
            </a:r>
            <a:r>
              <a:rPr lang="ru-RU" sz="1900" dirty="0" err="1">
                <a:latin typeface="Comic Sans MS" panose="030F0702030302020204" pitchFamily="66" charset="0"/>
              </a:rPr>
              <a:t>жоқ</a:t>
            </a:r>
            <a:r>
              <a:rPr lang="ru-RU" sz="1900" dirty="0">
                <a:latin typeface="Comic Sans MS" panose="030F0702030302020204" pitchFamily="66" charset="0"/>
              </a:rPr>
              <a:t>. </a:t>
            </a:r>
            <a:r>
              <a:rPr lang="ru-RU" sz="1900" dirty="0" err="1">
                <a:latin typeface="Comic Sans MS" panose="030F0702030302020204" pitchFamily="66" charset="0"/>
              </a:rPr>
              <a:t>Табиғи</a:t>
            </a:r>
            <a:r>
              <a:rPr lang="ru-RU" sz="1900" dirty="0">
                <a:latin typeface="Comic Sans MS" panose="030F0702030302020204" pitchFamily="66" charset="0"/>
              </a:rPr>
              <a:t> </a:t>
            </a:r>
            <a:r>
              <a:rPr lang="ru-RU" sz="1900" dirty="0" err="1">
                <a:latin typeface="Comic Sans MS" panose="030F0702030302020204" pitchFamily="66" charset="0"/>
              </a:rPr>
              <a:t>тіршілік</a:t>
            </a:r>
            <a:r>
              <a:rPr lang="ru-RU" sz="1900" dirty="0">
                <a:latin typeface="Comic Sans MS" panose="030F0702030302020204" pitchFamily="66" charset="0"/>
              </a:rPr>
              <a:t> </a:t>
            </a:r>
            <a:r>
              <a:rPr lang="ru-RU" sz="1900" dirty="0" err="1">
                <a:latin typeface="Comic Sans MS" panose="030F0702030302020204" pitchFamily="66" charset="0"/>
              </a:rPr>
              <a:t>ету</a:t>
            </a:r>
            <a:r>
              <a:rPr lang="ru-RU" sz="1900" dirty="0">
                <a:latin typeface="Comic Sans MS" panose="030F0702030302020204" pitchFamily="66" charset="0"/>
              </a:rPr>
              <a:t> </a:t>
            </a:r>
            <a:r>
              <a:rPr lang="ru-RU" sz="1900" dirty="0" err="1">
                <a:latin typeface="Comic Sans MS" panose="030F0702030302020204" pitchFamily="66" charset="0"/>
              </a:rPr>
              <a:t>ортасынан</a:t>
            </a:r>
            <a:r>
              <a:rPr lang="ru-RU" sz="1900" dirty="0">
                <a:latin typeface="Comic Sans MS" panose="030F0702030302020204" pitchFamily="66" charset="0"/>
              </a:rPr>
              <a:t> </a:t>
            </a:r>
            <a:r>
              <a:rPr lang="ru-RU" sz="1900" dirty="0" err="1">
                <a:latin typeface="Comic Sans MS" panose="030F0702030302020204" pitchFamily="66" charset="0"/>
              </a:rPr>
              <a:t>айырылған</a:t>
            </a:r>
            <a:r>
              <a:rPr lang="ru-RU" sz="1900" dirty="0">
                <a:latin typeface="Comic Sans MS" panose="030F0702030302020204" pitchFamily="66" charset="0"/>
              </a:rPr>
              <a:t>.</a:t>
            </a:r>
          </a:p>
          <a:p>
            <a:endParaRPr lang="ru-RU" sz="1900" dirty="0"/>
          </a:p>
        </p:txBody>
      </p:sp>
      <p:pic>
        <p:nvPicPr>
          <p:cNvPr id="6" name="Объект 5"/>
          <p:cNvPicPr>
            <a:picLocks noGrp="1" noChangeAspect="1"/>
          </p:cNvPicPr>
          <p:nvPr>
            <p:ph sz="quarter" idx="4294967295"/>
          </p:nvPr>
        </p:nvPicPr>
        <p:blipFill>
          <a:blip r:embed="rId2"/>
          <a:stretch>
            <a:fillRect/>
          </a:stretch>
        </p:blipFill>
        <p:spPr>
          <a:xfrm>
            <a:off x="6205537" y="1463040"/>
            <a:ext cx="5848255" cy="4572000"/>
          </a:xfrm>
          <a:prstGeom prst="rect">
            <a:avLst/>
          </a:prstGeom>
        </p:spPr>
      </p:pic>
    </p:spTree>
    <p:extLst>
      <p:ext uri="{BB962C8B-B14F-4D97-AF65-F5344CB8AC3E}">
        <p14:creationId xmlns:p14="http://schemas.microsoft.com/office/powerpoint/2010/main" val="2365035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720" y="0"/>
            <a:ext cx="10515600" cy="625475"/>
          </a:xfrm>
        </p:spPr>
        <p:txBody>
          <a:bodyPr>
            <a:normAutofit/>
          </a:bodyPr>
          <a:lstStyle/>
          <a:p>
            <a:pPr algn="ctr"/>
            <a:r>
              <a:rPr lang="ru-RU" sz="2800" b="1" dirty="0" err="1">
                <a:latin typeface="Comic Sans MS" panose="030F0702030302020204" pitchFamily="66" charset="0"/>
              </a:rPr>
              <a:t>Аңшылық</a:t>
            </a:r>
            <a:r>
              <a:rPr lang="ru-RU" sz="2800" b="1" dirty="0">
                <a:latin typeface="Comic Sans MS" panose="030F0702030302020204" pitchFamily="66" charset="0"/>
              </a:rPr>
              <a:t> пен </a:t>
            </a:r>
            <a:r>
              <a:rPr lang="ru-RU" sz="2800" b="1" dirty="0" err="1">
                <a:latin typeface="Comic Sans MS" panose="030F0702030302020204" pitchFamily="66" charset="0"/>
              </a:rPr>
              <a:t>браконьерлік</a:t>
            </a:r>
            <a:r>
              <a:rPr lang="ru-RU" sz="2800" b="1" dirty="0">
                <a:latin typeface="Comic Sans MS" panose="030F0702030302020204" pitchFamily="66" charset="0"/>
              </a:rPr>
              <a:t> </a:t>
            </a:r>
            <a:r>
              <a:rPr lang="ru-RU" sz="2800" b="1" dirty="0" err="1">
                <a:latin typeface="Comic Sans MS" panose="030F0702030302020204" pitchFamily="66" charset="0"/>
              </a:rPr>
              <a:t>зиян</a:t>
            </a:r>
            <a:endParaRPr lang="ru-RU" sz="2800" dirty="0">
              <a:latin typeface="Comic Sans MS" panose="030F0702030302020204" pitchFamily="66" charset="0"/>
            </a:endParaRPr>
          </a:p>
        </p:txBody>
      </p:sp>
      <p:sp>
        <p:nvSpPr>
          <p:cNvPr id="3" name="Объект 2"/>
          <p:cNvSpPr>
            <a:spLocks noGrp="1"/>
          </p:cNvSpPr>
          <p:nvPr>
            <p:ph sz="quarter" idx="4294967295"/>
          </p:nvPr>
        </p:nvSpPr>
        <p:spPr>
          <a:xfrm>
            <a:off x="807720" y="732155"/>
            <a:ext cx="5579887" cy="6125845"/>
          </a:xfrm>
        </p:spPr>
        <p:txBody>
          <a:bodyPr>
            <a:normAutofit fontScale="62500" lnSpcReduction="20000"/>
          </a:bodyPr>
          <a:lstStyle/>
          <a:p>
            <a:pPr fontAlgn="base">
              <a:lnSpc>
                <a:spcPct val="120000"/>
              </a:lnSpc>
              <a:spcBef>
                <a:spcPts val="0"/>
              </a:spcBef>
            </a:pPr>
            <a:r>
              <a:rPr lang="ru-RU" sz="3100" dirty="0" err="1">
                <a:latin typeface="Comic Sans MS" panose="030F0702030302020204" pitchFamily="66" charset="0"/>
              </a:rPr>
              <a:t>Жануарлар</a:t>
            </a:r>
            <a:r>
              <a:rPr lang="ru-RU" sz="3100" dirty="0">
                <a:latin typeface="Comic Sans MS" panose="030F0702030302020204" pitchFamily="66" charset="0"/>
              </a:rPr>
              <a:t> мен </a:t>
            </a:r>
            <a:r>
              <a:rPr lang="ru-RU" sz="3100" dirty="0" err="1">
                <a:latin typeface="Comic Sans MS" panose="030F0702030302020204" pitchFamily="66" charset="0"/>
              </a:rPr>
              <a:t>өсімдіктердің</a:t>
            </a:r>
            <a:r>
              <a:rPr lang="ru-RU" sz="3100" dirty="0">
                <a:latin typeface="Comic Sans MS" panose="030F0702030302020204" pitchFamily="66" charset="0"/>
              </a:rPr>
              <a:t> </a:t>
            </a:r>
            <a:r>
              <a:rPr lang="ru-RU" sz="3100" dirty="0" err="1">
                <a:latin typeface="Comic Sans MS" panose="030F0702030302020204" pitchFamily="66" charset="0"/>
              </a:rPr>
              <a:t>сирек</a:t>
            </a:r>
            <a:r>
              <a:rPr lang="ru-RU" sz="3100" dirty="0">
                <a:latin typeface="Comic Sans MS" panose="030F0702030302020204" pitchFamily="66" charset="0"/>
              </a:rPr>
              <a:t> </a:t>
            </a:r>
            <a:r>
              <a:rPr lang="ru-RU" sz="3100" dirty="0" err="1">
                <a:latin typeface="Comic Sans MS" panose="030F0702030302020204" pitchFamily="66" charset="0"/>
              </a:rPr>
              <a:t>түрлерін</a:t>
            </a:r>
            <a:r>
              <a:rPr lang="ru-RU" sz="3100" dirty="0">
                <a:latin typeface="Comic Sans MS" panose="030F0702030302020204" pitchFamily="66" charset="0"/>
              </a:rPr>
              <a:t> </a:t>
            </a:r>
            <a:r>
              <a:rPr lang="ru-RU" sz="3100" dirty="0" err="1">
                <a:latin typeface="Comic Sans MS" panose="030F0702030302020204" pitchFamily="66" charset="0"/>
              </a:rPr>
              <a:t>аулау</a:t>
            </a:r>
            <a:r>
              <a:rPr lang="ru-RU" sz="3100" dirty="0">
                <a:latin typeface="Comic Sans MS" panose="030F0702030302020204" pitchFamily="66" charset="0"/>
              </a:rPr>
              <a:t> </a:t>
            </a:r>
            <a:r>
              <a:rPr lang="ru-RU" sz="3100" dirty="0" err="1">
                <a:latin typeface="Comic Sans MS" panose="030F0702030302020204" pitchFamily="66" charset="0"/>
              </a:rPr>
              <a:t>айтарлықтай</a:t>
            </a:r>
            <a:r>
              <a:rPr lang="ru-RU" sz="3100" dirty="0">
                <a:latin typeface="Comic Sans MS" panose="030F0702030302020204" pitchFamily="66" charset="0"/>
              </a:rPr>
              <a:t> </a:t>
            </a:r>
            <a:r>
              <a:rPr lang="ru-RU" sz="3100" dirty="0" err="1">
                <a:latin typeface="Comic Sans MS" panose="030F0702030302020204" pitchFamily="66" charset="0"/>
              </a:rPr>
              <a:t>зиян</a:t>
            </a:r>
            <a:r>
              <a:rPr lang="ru-RU" sz="3100" dirty="0">
                <a:latin typeface="Comic Sans MS" panose="030F0702030302020204" pitchFamily="66" charset="0"/>
              </a:rPr>
              <a:t> </a:t>
            </a:r>
            <a:r>
              <a:rPr lang="ru-RU" sz="3100" dirty="0" err="1">
                <a:latin typeface="Comic Sans MS" panose="030F0702030302020204" pitchFamily="66" charset="0"/>
              </a:rPr>
              <a:t>келтіреді</a:t>
            </a:r>
            <a:r>
              <a:rPr lang="ru-RU" sz="3100" dirty="0">
                <a:latin typeface="Comic Sans MS" panose="030F0702030302020204" pitchFamily="66" charset="0"/>
              </a:rPr>
              <a:t>. </a:t>
            </a:r>
            <a:r>
              <a:rPr lang="ru-RU" sz="3100" dirty="0" err="1">
                <a:latin typeface="Comic Sans MS" panose="030F0702030302020204" pitchFamily="66" charset="0"/>
              </a:rPr>
              <a:t>Бұл</a:t>
            </a:r>
            <a:r>
              <a:rPr lang="ru-RU" sz="3100" dirty="0">
                <a:latin typeface="Comic Sans MS" panose="030F0702030302020204" pitchFamily="66" charset="0"/>
              </a:rPr>
              <a:t> </a:t>
            </a:r>
            <a:r>
              <a:rPr lang="ru-RU" sz="3100" dirty="0" err="1">
                <a:latin typeface="Comic Sans MS" panose="030F0702030302020204" pitchFamily="66" charset="0"/>
              </a:rPr>
              <a:t>жағдайда</a:t>
            </a:r>
            <a:r>
              <a:rPr lang="ru-RU" sz="3100" dirty="0">
                <a:latin typeface="Comic Sans MS" panose="030F0702030302020204" pitchFamily="66" charset="0"/>
              </a:rPr>
              <a:t> </a:t>
            </a:r>
            <a:r>
              <a:rPr lang="ru-RU" sz="3100" dirty="0" err="1">
                <a:latin typeface="Comic Sans MS" panose="030F0702030302020204" pitchFamily="66" charset="0"/>
              </a:rPr>
              <a:t>негізінен</a:t>
            </a:r>
            <a:r>
              <a:rPr lang="ru-RU" sz="3100" dirty="0">
                <a:latin typeface="Comic Sans MS" panose="030F0702030302020204" pitchFamily="66" charset="0"/>
              </a:rPr>
              <a:t> </a:t>
            </a:r>
            <a:r>
              <a:rPr lang="ru-RU" sz="3100" dirty="0" err="1">
                <a:latin typeface="Comic Sans MS" panose="030F0702030302020204" pitchFamily="66" charset="0"/>
              </a:rPr>
              <a:t>жоғары</a:t>
            </a:r>
            <a:r>
              <a:rPr lang="ru-RU" sz="3100" dirty="0">
                <a:latin typeface="Comic Sans MS" panose="030F0702030302020204" pitchFamily="66" charset="0"/>
              </a:rPr>
              <a:t> </a:t>
            </a:r>
            <a:r>
              <a:rPr lang="ru-RU" sz="3100" dirty="0" err="1">
                <a:latin typeface="Comic Sans MS" panose="030F0702030302020204" pitchFamily="66" charset="0"/>
              </a:rPr>
              <a:t>деңгейдегі</a:t>
            </a:r>
            <a:r>
              <a:rPr lang="ru-RU" sz="3100" dirty="0">
                <a:latin typeface="Comic Sans MS" panose="030F0702030302020204" pitchFamily="66" charset="0"/>
              </a:rPr>
              <a:t> </a:t>
            </a:r>
            <a:r>
              <a:rPr lang="ru-RU" sz="3100" dirty="0" err="1">
                <a:latin typeface="Comic Sans MS" panose="030F0702030302020204" pitchFamily="66" charset="0"/>
              </a:rPr>
              <a:t>организмдер</a:t>
            </a:r>
            <a:r>
              <a:rPr lang="ru-RU" sz="3100" dirty="0">
                <a:latin typeface="Comic Sans MS" panose="030F0702030302020204" pitchFamily="66" charset="0"/>
              </a:rPr>
              <a:t> мен </a:t>
            </a:r>
            <a:r>
              <a:rPr lang="ru-RU" sz="3100" dirty="0" err="1">
                <a:latin typeface="Comic Sans MS" panose="030F0702030302020204" pitchFamily="66" charset="0"/>
              </a:rPr>
              <a:t>өсімдіктер</a:t>
            </a:r>
            <a:r>
              <a:rPr lang="ru-RU" sz="3100" dirty="0">
                <a:latin typeface="Comic Sans MS" panose="030F0702030302020204" pitchFamily="66" charset="0"/>
              </a:rPr>
              <a:t>, </a:t>
            </a:r>
            <a:r>
              <a:rPr lang="ru-RU" sz="3100" dirty="0" err="1">
                <a:latin typeface="Comic Sans MS" panose="030F0702030302020204" pitchFamily="66" charset="0"/>
              </a:rPr>
              <a:t>яғни</a:t>
            </a:r>
            <a:r>
              <a:rPr lang="ru-RU" sz="3100" dirty="0">
                <a:latin typeface="Comic Sans MS" panose="030F0702030302020204" pitchFamily="66" charset="0"/>
              </a:rPr>
              <a:t> </a:t>
            </a:r>
            <a:r>
              <a:rPr lang="ru-RU" sz="3100" dirty="0" err="1">
                <a:latin typeface="Comic Sans MS" panose="030F0702030302020204" pitchFamily="66" charset="0"/>
              </a:rPr>
              <a:t>жаңа</a:t>
            </a:r>
            <a:r>
              <a:rPr lang="ru-RU" sz="3100" dirty="0">
                <a:latin typeface="Comic Sans MS" panose="030F0702030302020204" pitchFamily="66" charset="0"/>
              </a:rPr>
              <a:t> </a:t>
            </a:r>
            <a:r>
              <a:rPr lang="ru-RU" sz="3100" dirty="0" err="1">
                <a:latin typeface="Comic Sans MS" panose="030F0702030302020204" pitchFamily="66" charset="0"/>
              </a:rPr>
              <a:t>жағдайларға</a:t>
            </a:r>
            <a:r>
              <a:rPr lang="ru-RU" sz="3100" dirty="0">
                <a:latin typeface="Comic Sans MS" panose="030F0702030302020204" pitchFamily="66" charset="0"/>
              </a:rPr>
              <a:t> </a:t>
            </a:r>
            <a:r>
              <a:rPr lang="ru-RU" sz="3100" dirty="0" err="1">
                <a:latin typeface="Comic Sans MS" panose="030F0702030302020204" pitchFamily="66" charset="0"/>
              </a:rPr>
              <a:t>бейімделу</a:t>
            </a:r>
            <a:r>
              <a:rPr lang="ru-RU" sz="3100" dirty="0">
                <a:latin typeface="Comic Sans MS" panose="030F0702030302020204" pitchFamily="66" charset="0"/>
              </a:rPr>
              <a:t> </a:t>
            </a:r>
            <a:r>
              <a:rPr lang="ru-RU" sz="3100" dirty="0" err="1">
                <a:latin typeface="Comic Sans MS" panose="030F0702030302020204" pitchFamily="66" charset="0"/>
              </a:rPr>
              <a:t>қиынға</a:t>
            </a:r>
            <a:r>
              <a:rPr lang="ru-RU" sz="3100" dirty="0">
                <a:latin typeface="Comic Sans MS" panose="030F0702030302020204" pitchFamily="66" charset="0"/>
              </a:rPr>
              <a:t> </a:t>
            </a:r>
            <a:r>
              <a:rPr lang="ru-RU" sz="3100" dirty="0" err="1">
                <a:latin typeface="Comic Sans MS" panose="030F0702030302020204" pitchFamily="66" charset="0"/>
              </a:rPr>
              <a:t>соғатындар</a:t>
            </a:r>
            <a:r>
              <a:rPr lang="ru-RU" sz="3100" dirty="0">
                <a:latin typeface="Comic Sans MS" panose="030F0702030302020204" pitchFamily="66" charset="0"/>
              </a:rPr>
              <a:t>, </a:t>
            </a:r>
            <a:r>
              <a:rPr lang="ru-RU" sz="3100" dirty="0" err="1">
                <a:latin typeface="Comic Sans MS" panose="030F0702030302020204" pitchFamily="66" charset="0"/>
              </a:rPr>
              <a:t>сонымен</a:t>
            </a:r>
            <a:r>
              <a:rPr lang="ru-RU" sz="3100" dirty="0">
                <a:latin typeface="Comic Sans MS" panose="030F0702030302020204" pitchFamily="66" charset="0"/>
              </a:rPr>
              <a:t> </a:t>
            </a:r>
            <a:r>
              <a:rPr lang="ru-RU" sz="3100" dirty="0" err="1">
                <a:latin typeface="Comic Sans MS" panose="030F0702030302020204" pitchFamily="66" charset="0"/>
              </a:rPr>
              <a:t>бірге</a:t>
            </a:r>
            <a:r>
              <a:rPr lang="ru-RU" sz="3100" dirty="0">
                <a:latin typeface="Comic Sans MS" panose="030F0702030302020204" pitchFamily="66" charset="0"/>
              </a:rPr>
              <a:t> </a:t>
            </a:r>
            <a:r>
              <a:rPr lang="ru-RU" sz="3100" dirty="0" err="1">
                <a:latin typeface="Comic Sans MS" panose="030F0702030302020204" pitchFamily="66" charset="0"/>
              </a:rPr>
              <a:t>қоректік</a:t>
            </a:r>
            <a:r>
              <a:rPr lang="ru-RU" sz="3100" dirty="0">
                <a:latin typeface="Comic Sans MS" panose="030F0702030302020204" pitchFamily="66" charset="0"/>
              </a:rPr>
              <a:t> </a:t>
            </a:r>
            <a:r>
              <a:rPr lang="ru-RU" sz="3100" dirty="0" err="1">
                <a:latin typeface="Comic Sans MS" panose="030F0702030302020204" pitchFamily="66" charset="0"/>
              </a:rPr>
              <a:t>тізбектегі</a:t>
            </a:r>
            <a:r>
              <a:rPr lang="ru-RU" sz="3100" dirty="0">
                <a:latin typeface="Comic Sans MS" panose="030F0702030302020204" pitchFamily="66" charset="0"/>
              </a:rPr>
              <a:t> </a:t>
            </a:r>
            <a:r>
              <a:rPr lang="ru-RU" sz="3100" dirty="0" err="1">
                <a:latin typeface="Comic Sans MS" panose="030F0702030302020204" pitchFamily="66" charset="0"/>
              </a:rPr>
              <a:t>ең</a:t>
            </a:r>
            <a:r>
              <a:rPr lang="ru-RU" sz="3100" dirty="0">
                <a:latin typeface="Comic Sans MS" panose="030F0702030302020204" pitchFamily="66" charset="0"/>
              </a:rPr>
              <a:t> </a:t>
            </a:r>
            <a:r>
              <a:rPr lang="ru-RU" sz="3100" dirty="0" err="1">
                <a:latin typeface="Comic Sans MS" panose="030F0702030302020204" pitchFamily="66" charset="0"/>
              </a:rPr>
              <a:t>маңыздылар</a:t>
            </a:r>
            <a:r>
              <a:rPr lang="ru-RU" sz="3100" dirty="0">
                <a:latin typeface="Comic Sans MS" panose="030F0702030302020204" pitchFamily="66" charset="0"/>
              </a:rPr>
              <a:t> </a:t>
            </a:r>
            <a:r>
              <a:rPr lang="ru-RU" sz="3100" dirty="0" err="1">
                <a:latin typeface="Comic Sans MS" panose="030F0702030302020204" pitchFamily="66" charset="0"/>
              </a:rPr>
              <a:t>зардап</a:t>
            </a:r>
            <a:r>
              <a:rPr lang="ru-RU" sz="3100" dirty="0">
                <a:latin typeface="Comic Sans MS" panose="030F0702030302020204" pitchFamily="66" charset="0"/>
              </a:rPr>
              <a:t> </a:t>
            </a:r>
            <a:r>
              <a:rPr lang="ru-RU" sz="3100" dirty="0" err="1">
                <a:latin typeface="Comic Sans MS" panose="030F0702030302020204" pitchFamily="66" charset="0"/>
              </a:rPr>
              <a:t>шегеді</a:t>
            </a:r>
            <a:r>
              <a:rPr lang="ru-RU" sz="3100" dirty="0">
                <a:latin typeface="Comic Sans MS" panose="030F0702030302020204" pitchFamily="66" charset="0"/>
              </a:rPr>
              <a:t>. </a:t>
            </a:r>
            <a:r>
              <a:rPr lang="ru-RU" sz="3100" dirty="0" err="1">
                <a:latin typeface="Comic Sans MS" panose="030F0702030302020204" pitchFamily="66" charset="0"/>
              </a:rPr>
              <a:t>Бір</a:t>
            </a:r>
            <a:r>
              <a:rPr lang="ru-RU" sz="3100" dirty="0">
                <a:latin typeface="Comic Sans MS" panose="030F0702030302020204" pitchFamily="66" charset="0"/>
              </a:rPr>
              <a:t> </a:t>
            </a:r>
            <a:r>
              <a:rPr lang="ru-RU" sz="3100" dirty="0" err="1">
                <a:latin typeface="Comic Sans MS" panose="030F0702030302020204" pitchFamily="66" charset="0"/>
              </a:rPr>
              <a:t>түрдің</a:t>
            </a:r>
            <a:r>
              <a:rPr lang="ru-RU" sz="3100" dirty="0">
                <a:latin typeface="Comic Sans MS" panose="030F0702030302020204" pitchFamily="66" charset="0"/>
              </a:rPr>
              <a:t> </a:t>
            </a:r>
            <a:r>
              <a:rPr lang="ru-RU" sz="3100" dirty="0" err="1">
                <a:latin typeface="Comic Sans MS" panose="030F0702030302020204" pitchFamily="66" charset="0"/>
              </a:rPr>
              <a:t>жойылуы</a:t>
            </a:r>
            <a:r>
              <a:rPr lang="ru-RU" sz="3100" dirty="0">
                <a:latin typeface="Comic Sans MS" panose="030F0702030302020204" pitchFamily="66" charset="0"/>
              </a:rPr>
              <a:t> </a:t>
            </a:r>
            <a:r>
              <a:rPr lang="ru-RU" sz="3100" dirty="0" err="1">
                <a:latin typeface="Comic Sans MS" panose="030F0702030302020204" pitchFamily="66" charset="0"/>
              </a:rPr>
              <a:t>онымен</a:t>
            </a:r>
            <a:r>
              <a:rPr lang="ru-RU" sz="3100" dirty="0">
                <a:latin typeface="Comic Sans MS" panose="030F0702030302020204" pitchFamily="66" charset="0"/>
              </a:rPr>
              <a:t> </a:t>
            </a:r>
            <a:r>
              <a:rPr lang="ru-RU" sz="3100" dirty="0" err="1">
                <a:latin typeface="Comic Sans MS" panose="030F0702030302020204" pitchFamily="66" charset="0"/>
              </a:rPr>
              <a:t>байланысты</a:t>
            </a:r>
            <a:r>
              <a:rPr lang="ru-RU" sz="3100" dirty="0">
                <a:latin typeface="Comic Sans MS" panose="030F0702030302020204" pitchFamily="66" charset="0"/>
              </a:rPr>
              <a:t> </a:t>
            </a:r>
            <a:r>
              <a:rPr lang="ru-RU" sz="3100" dirty="0" err="1">
                <a:latin typeface="Comic Sans MS" panose="030F0702030302020204" pitchFamily="66" charset="0"/>
              </a:rPr>
              <a:t>басқаларының</a:t>
            </a:r>
            <a:r>
              <a:rPr lang="ru-RU" sz="3100" dirty="0">
                <a:latin typeface="Comic Sans MS" panose="030F0702030302020204" pitchFamily="66" charset="0"/>
              </a:rPr>
              <a:t> </a:t>
            </a:r>
            <a:r>
              <a:rPr lang="ru-RU" sz="3100" dirty="0" err="1">
                <a:latin typeface="Comic Sans MS" panose="030F0702030302020204" pitchFamily="66" charset="0"/>
              </a:rPr>
              <a:t>өлуіне</a:t>
            </a:r>
            <a:r>
              <a:rPr lang="ru-RU" sz="3100" dirty="0">
                <a:latin typeface="Comic Sans MS" panose="030F0702030302020204" pitchFamily="66" charset="0"/>
              </a:rPr>
              <a:t> </a:t>
            </a:r>
            <a:r>
              <a:rPr lang="ru-RU" sz="3100" dirty="0" err="1">
                <a:latin typeface="Comic Sans MS" panose="030F0702030302020204" pitchFamily="66" charset="0"/>
              </a:rPr>
              <a:t>әкеледі</a:t>
            </a:r>
            <a:r>
              <a:rPr lang="ru-RU" sz="3100" dirty="0">
                <a:latin typeface="Comic Sans MS" panose="030F0702030302020204" pitchFamily="66" charset="0"/>
              </a:rPr>
              <a:t>. </a:t>
            </a:r>
            <a:r>
              <a:rPr lang="ru-RU" sz="3100" dirty="0" err="1">
                <a:latin typeface="Comic Sans MS" panose="030F0702030302020204" pitchFamily="66" charset="0"/>
              </a:rPr>
              <a:t>Мысалы</a:t>
            </a:r>
            <a:r>
              <a:rPr lang="ru-RU" sz="3100" dirty="0">
                <a:latin typeface="Comic Sans MS" panose="030F0702030302020204" pitchFamily="66" charset="0"/>
              </a:rPr>
              <a:t>, </a:t>
            </a:r>
            <a:r>
              <a:rPr lang="ru-RU" sz="3100" dirty="0" err="1">
                <a:latin typeface="Comic Sans MS" panose="030F0702030302020204" pitchFamily="66" charset="0"/>
              </a:rPr>
              <a:t>бұғымен</a:t>
            </a:r>
            <a:r>
              <a:rPr lang="ru-RU" sz="3100" dirty="0">
                <a:latin typeface="Comic Sans MS" panose="030F0702030302020204" pitchFamily="66" charset="0"/>
              </a:rPr>
              <a:t> </a:t>
            </a:r>
            <a:r>
              <a:rPr lang="ru-RU" sz="3100" dirty="0" err="1">
                <a:latin typeface="Comic Sans MS" panose="030F0702030302020204" pitchFamily="66" charset="0"/>
              </a:rPr>
              <a:t>қоректенетін</a:t>
            </a:r>
            <a:r>
              <a:rPr lang="ru-RU" sz="3100" dirty="0">
                <a:latin typeface="Comic Sans MS" panose="030F0702030302020204" pitchFamily="66" charset="0"/>
              </a:rPr>
              <a:t> </a:t>
            </a:r>
            <a:r>
              <a:rPr lang="ru-RU" sz="3100" dirty="0" err="1">
                <a:latin typeface="Comic Sans MS" panose="030F0702030302020204" pitchFamily="66" charset="0"/>
              </a:rPr>
              <a:t>қасқырларды</a:t>
            </a:r>
            <a:r>
              <a:rPr lang="ru-RU" sz="3100" dirty="0">
                <a:latin typeface="Comic Sans MS" panose="030F0702030302020204" pitchFamily="66" charset="0"/>
              </a:rPr>
              <a:t> </a:t>
            </a:r>
            <a:r>
              <a:rPr lang="ru-RU" sz="3100" dirty="0" err="1">
                <a:latin typeface="Comic Sans MS" panose="030F0702030302020204" pitchFamily="66" charset="0"/>
              </a:rPr>
              <a:t>жою</a:t>
            </a:r>
            <a:r>
              <a:rPr lang="ru-RU" sz="3100" dirty="0">
                <a:latin typeface="Comic Sans MS" panose="030F0702030302020204" pitchFamily="66" charset="0"/>
              </a:rPr>
              <a:t> </a:t>
            </a:r>
            <a:r>
              <a:rPr lang="ru-RU" sz="3100" dirty="0" err="1">
                <a:latin typeface="Comic Sans MS" panose="030F0702030302020204" pitchFamily="66" charset="0"/>
              </a:rPr>
              <a:t>бұғының</a:t>
            </a:r>
            <a:r>
              <a:rPr lang="ru-RU" sz="3100" dirty="0">
                <a:latin typeface="Comic Sans MS" panose="030F0702030302020204" pitchFamily="66" charset="0"/>
              </a:rPr>
              <a:t> </a:t>
            </a:r>
            <a:r>
              <a:rPr lang="ru-RU" sz="3100" dirty="0" err="1">
                <a:latin typeface="Comic Sans MS" panose="030F0702030302020204" pitchFamily="66" charset="0"/>
              </a:rPr>
              <a:t>санының</a:t>
            </a:r>
            <a:r>
              <a:rPr lang="ru-RU" sz="3100" dirty="0">
                <a:latin typeface="Comic Sans MS" panose="030F0702030302020204" pitchFamily="66" charset="0"/>
              </a:rPr>
              <a:t> </a:t>
            </a:r>
            <a:r>
              <a:rPr lang="ru-RU" sz="3100" dirty="0" err="1">
                <a:latin typeface="Comic Sans MS" panose="030F0702030302020204" pitchFamily="66" charset="0"/>
              </a:rPr>
              <a:t>артуына</a:t>
            </a:r>
            <a:r>
              <a:rPr lang="ru-RU" sz="3100" dirty="0">
                <a:latin typeface="Comic Sans MS" panose="030F0702030302020204" pitchFamily="66" charset="0"/>
              </a:rPr>
              <a:t> </a:t>
            </a:r>
            <a:r>
              <a:rPr lang="ru-RU" sz="3100" dirty="0" err="1">
                <a:latin typeface="Comic Sans MS" panose="030F0702030302020204" pitchFamily="66" charset="0"/>
              </a:rPr>
              <a:t>әкеледі</a:t>
            </a:r>
            <a:r>
              <a:rPr lang="ru-RU" sz="3100" dirty="0">
                <a:latin typeface="Comic Sans MS" panose="030F0702030302020204" pitchFamily="66" charset="0"/>
              </a:rPr>
              <a:t>. </a:t>
            </a:r>
            <a:r>
              <a:rPr lang="ru-RU" sz="3100" dirty="0" err="1">
                <a:latin typeface="Comic Sans MS" panose="030F0702030302020204" pitchFamily="66" charset="0"/>
              </a:rPr>
              <a:t>Бұғылардың</a:t>
            </a:r>
            <a:r>
              <a:rPr lang="ru-RU" sz="3100" dirty="0">
                <a:latin typeface="Comic Sans MS" panose="030F0702030302020204" pitchFamily="66" charset="0"/>
              </a:rPr>
              <a:t> саны </a:t>
            </a:r>
            <a:r>
              <a:rPr lang="ru-RU" sz="3100" dirty="0" err="1">
                <a:latin typeface="Comic Sans MS" panose="030F0702030302020204" pitchFamily="66" charset="0"/>
              </a:rPr>
              <a:t>көбейетіні</a:t>
            </a:r>
            <a:r>
              <a:rPr lang="ru-RU" sz="3100" dirty="0">
                <a:latin typeface="Comic Sans MS" panose="030F0702030302020204" pitchFamily="66" charset="0"/>
              </a:rPr>
              <a:t> </a:t>
            </a:r>
            <a:r>
              <a:rPr lang="ru-RU" sz="3100" dirty="0" err="1">
                <a:latin typeface="Comic Sans MS" panose="030F0702030302020204" pitchFamily="66" charset="0"/>
              </a:rPr>
              <a:t>сонша</a:t>
            </a:r>
            <a:r>
              <a:rPr lang="ru-RU" sz="3100" dirty="0">
                <a:latin typeface="Comic Sans MS" panose="030F0702030302020204" pitchFamily="66" charset="0"/>
              </a:rPr>
              <a:t>, </a:t>
            </a:r>
            <a:r>
              <a:rPr lang="ru-RU" sz="3100" dirty="0" err="1">
                <a:latin typeface="Comic Sans MS" panose="030F0702030302020204" pitchFamily="66" charset="0"/>
              </a:rPr>
              <a:t>жем-шөбін</a:t>
            </a:r>
            <a:r>
              <a:rPr lang="ru-RU" sz="3100" dirty="0">
                <a:latin typeface="Comic Sans MS" panose="030F0702030302020204" pitchFamily="66" charset="0"/>
              </a:rPr>
              <a:t> </a:t>
            </a:r>
            <a:r>
              <a:rPr lang="ru-RU" sz="3100" dirty="0" err="1">
                <a:latin typeface="Comic Sans MS" panose="030F0702030302020204" pitchFamily="66" charset="0"/>
              </a:rPr>
              <a:t>таппай</a:t>
            </a:r>
            <a:r>
              <a:rPr lang="ru-RU" sz="3100" dirty="0">
                <a:latin typeface="Comic Sans MS" panose="030F0702030302020204" pitchFamily="66" charset="0"/>
              </a:rPr>
              <a:t> </a:t>
            </a:r>
            <a:r>
              <a:rPr lang="ru-RU" sz="3100" dirty="0" err="1">
                <a:latin typeface="Comic Sans MS" panose="030F0702030302020204" pitchFamily="66" charset="0"/>
              </a:rPr>
              <a:t>қалады</a:t>
            </a:r>
            <a:r>
              <a:rPr lang="ru-RU" sz="3100" dirty="0">
                <a:latin typeface="Comic Sans MS" panose="030F0702030302020204" pitchFamily="66" charset="0"/>
              </a:rPr>
              <a:t>.</a:t>
            </a:r>
          </a:p>
          <a:p>
            <a:pPr fontAlgn="base">
              <a:lnSpc>
                <a:spcPct val="120000"/>
              </a:lnSpc>
              <a:spcBef>
                <a:spcPts val="0"/>
              </a:spcBef>
            </a:pPr>
            <a:r>
              <a:rPr lang="ru-RU" sz="3100" dirty="0" err="1">
                <a:latin typeface="Comic Sans MS" panose="030F0702030302020204" pitchFamily="66" charset="0"/>
              </a:rPr>
              <a:t>Жойылып</a:t>
            </a:r>
            <a:r>
              <a:rPr lang="ru-RU" sz="3100" dirty="0">
                <a:latin typeface="Comic Sans MS" panose="030F0702030302020204" pitchFamily="66" charset="0"/>
              </a:rPr>
              <a:t> </a:t>
            </a:r>
            <a:r>
              <a:rPr lang="ru-RU" sz="3100" dirty="0" err="1">
                <a:latin typeface="Comic Sans MS" panose="030F0702030302020204" pitchFamily="66" charset="0"/>
              </a:rPr>
              <a:t>кеткен</a:t>
            </a:r>
            <a:r>
              <a:rPr lang="ru-RU" sz="3100" dirty="0">
                <a:latin typeface="Comic Sans MS" panose="030F0702030302020204" pitchFamily="66" charset="0"/>
              </a:rPr>
              <a:t> </a:t>
            </a:r>
            <a:r>
              <a:rPr lang="ru-RU" sz="3100" dirty="0" err="1">
                <a:latin typeface="Comic Sans MS" panose="030F0702030302020204" pitchFamily="66" charset="0"/>
              </a:rPr>
              <a:t>түрлердің</a:t>
            </a:r>
            <a:r>
              <a:rPr lang="ru-RU" sz="3100" dirty="0">
                <a:latin typeface="Comic Sans MS" panose="030F0702030302020204" pitchFamily="66" charset="0"/>
              </a:rPr>
              <a:t> </a:t>
            </a:r>
            <a:r>
              <a:rPr lang="ru-RU" sz="3100" dirty="0" err="1">
                <a:latin typeface="Comic Sans MS" panose="030F0702030302020204" pitchFamily="66" charset="0"/>
              </a:rPr>
              <a:t>орнын</a:t>
            </a:r>
            <a:r>
              <a:rPr lang="ru-RU" sz="3100" dirty="0">
                <a:latin typeface="Comic Sans MS" panose="030F0702030302020204" pitchFamily="66" charset="0"/>
              </a:rPr>
              <a:t> </a:t>
            </a:r>
            <a:r>
              <a:rPr lang="ru-RU" sz="3100" dirty="0" err="1">
                <a:latin typeface="Comic Sans MS" panose="030F0702030302020204" pitchFamily="66" charset="0"/>
              </a:rPr>
              <a:t>басқаларының</a:t>
            </a:r>
            <a:r>
              <a:rPr lang="ru-RU" sz="3100" dirty="0">
                <a:latin typeface="Comic Sans MS" panose="030F0702030302020204" pitchFamily="66" charset="0"/>
              </a:rPr>
              <a:t> </a:t>
            </a:r>
            <a:r>
              <a:rPr lang="ru-RU" sz="3100" dirty="0" err="1">
                <a:latin typeface="Comic Sans MS" panose="030F0702030302020204" pitchFamily="66" charset="0"/>
              </a:rPr>
              <a:t>басатындығы</a:t>
            </a:r>
            <a:r>
              <a:rPr lang="ru-RU" sz="3100" dirty="0">
                <a:latin typeface="Comic Sans MS" panose="030F0702030302020204" pitchFamily="66" charset="0"/>
              </a:rPr>
              <a:t> </a:t>
            </a:r>
            <a:r>
              <a:rPr lang="ru-RU" sz="3100" dirty="0" err="1">
                <a:latin typeface="Comic Sans MS" panose="030F0702030302020204" pitchFamily="66" charset="0"/>
              </a:rPr>
              <a:t>заңдылық</a:t>
            </a:r>
            <a:r>
              <a:rPr lang="ru-RU" sz="3100" dirty="0">
                <a:latin typeface="Comic Sans MS" panose="030F0702030302020204" pitchFamily="66" charset="0"/>
              </a:rPr>
              <a:t>. </a:t>
            </a:r>
          </a:p>
          <a:p>
            <a:pPr fontAlgn="base">
              <a:lnSpc>
                <a:spcPct val="120000"/>
              </a:lnSpc>
              <a:spcBef>
                <a:spcPts val="0"/>
              </a:spcBef>
            </a:pPr>
            <a:r>
              <a:rPr lang="ru-RU" sz="3100" dirty="0" err="1">
                <a:latin typeface="Comic Sans MS" panose="030F0702030302020204" pitchFamily="66" charset="0"/>
              </a:rPr>
              <a:t>Сондықтан</a:t>
            </a:r>
            <a:r>
              <a:rPr lang="ru-RU" sz="3100" dirty="0">
                <a:latin typeface="Comic Sans MS" panose="030F0702030302020204" pitchFamily="66" charset="0"/>
              </a:rPr>
              <a:t> </a:t>
            </a:r>
            <a:r>
              <a:rPr lang="ru-RU" sz="3100" dirty="0" err="1">
                <a:latin typeface="Comic Sans MS" panose="030F0702030302020204" pitchFamily="66" charset="0"/>
              </a:rPr>
              <a:t>табиғатты</a:t>
            </a:r>
            <a:r>
              <a:rPr lang="ru-RU" sz="3100" dirty="0">
                <a:latin typeface="Comic Sans MS" panose="030F0702030302020204" pitchFamily="66" charset="0"/>
              </a:rPr>
              <a:t> </a:t>
            </a:r>
            <a:r>
              <a:rPr lang="ru-RU" sz="3100" dirty="0" err="1">
                <a:latin typeface="Comic Sans MS" panose="030F0702030302020204" pitchFamily="66" charset="0"/>
              </a:rPr>
              <a:t>қазіргі</a:t>
            </a:r>
            <a:r>
              <a:rPr lang="ru-RU" sz="3100" dirty="0">
                <a:latin typeface="Comic Sans MS" panose="030F0702030302020204" pitchFamily="66" charset="0"/>
              </a:rPr>
              <a:t> </a:t>
            </a:r>
            <a:r>
              <a:rPr lang="ru-RU" sz="3100" dirty="0" err="1">
                <a:latin typeface="Comic Sans MS" panose="030F0702030302020204" pitchFamily="66" charset="0"/>
              </a:rPr>
              <a:t>немесе</a:t>
            </a:r>
            <a:r>
              <a:rPr lang="ru-RU" sz="3100" dirty="0">
                <a:latin typeface="Comic Sans MS" panose="030F0702030302020204" pitchFamily="66" charset="0"/>
              </a:rPr>
              <a:t> </a:t>
            </a:r>
            <a:r>
              <a:rPr lang="ru-RU" sz="3100" dirty="0" err="1">
                <a:latin typeface="Comic Sans MS" panose="030F0702030302020204" pitchFamily="66" charset="0"/>
              </a:rPr>
              <a:t>бірнеше</a:t>
            </a:r>
            <a:r>
              <a:rPr lang="ru-RU" sz="3100" dirty="0">
                <a:latin typeface="Comic Sans MS" panose="030F0702030302020204" pitchFamily="66" charset="0"/>
              </a:rPr>
              <a:t> </a:t>
            </a:r>
            <a:r>
              <a:rPr lang="ru-RU" sz="3100" dirty="0" err="1">
                <a:latin typeface="Comic Sans MS" panose="030F0702030302020204" pitchFamily="66" charset="0"/>
              </a:rPr>
              <a:t>ғасыр</a:t>
            </a:r>
            <a:r>
              <a:rPr lang="ru-RU" sz="3100" dirty="0">
                <a:latin typeface="Comic Sans MS" panose="030F0702030302020204" pitchFamily="66" charset="0"/>
              </a:rPr>
              <a:t> </a:t>
            </a:r>
            <a:r>
              <a:rPr lang="ru-RU" sz="3100" dirty="0" err="1">
                <a:latin typeface="Comic Sans MS" panose="030F0702030302020204" pitchFamily="66" charset="0"/>
              </a:rPr>
              <a:t>бұрынғы</a:t>
            </a:r>
            <a:r>
              <a:rPr lang="ru-RU" sz="3100" dirty="0">
                <a:latin typeface="Comic Sans MS" panose="030F0702030302020204" pitchFamily="66" charset="0"/>
              </a:rPr>
              <a:t> </a:t>
            </a:r>
            <a:r>
              <a:rPr lang="ru-RU" sz="3100" dirty="0" err="1">
                <a:latin typeface="Comic Sans MS" panose="030F0702030302020204" pitchFamily="66" charset="0"/>
              </a:rPr>
              <a:t>күйінде</a:t>
            </a:r>
            <a:r>
              <a:rPr lang="ru-RU" sz="3100" dirty="0">
                <a:latin typeface="Comic Sans MS" panose="030F0702030302020204" pitchFamily="66" charset="0"/>
              </a:rPr>
              <a:t> </a:t>
            </a:r>
            <a:r>
              <a:rPr lang="ru-RU" sz="3100" dirty="0" err="1">
                <a:latin typeface="Comic Sans MS" panose="030F0702030302020204" pitchFamily="66" charset="0"/>
              </a:rPr>
              <a:t>сақтау</a:t>
            </a:r>
            <a:r>
              <a:rPr lang="ru-RU" sz="3100" dirty="0">
                <a:latin typeface="Comic Sans MS" panose="030F0702030302020204" pitchFamily="66" charset="0"/>
              </a:rPr>
              <a:t> </a:t>
            </a:r>
            <a:r>
              <a:rPr lang="ru-RU" sz="3100" dirty="0" err="1">
                <a:latin typeface="Comic Sans MS" panose="030F0702030302020204" pitchFamily="66" charset="0"/>
              </a:rPr>
              <a:t>маңызды</a:t>
            </a:r>
            <a:r>
              <a:rPr lang="ru-RU" sz="3100" dirty="0">
                <a:latin typeface="Comic Sans MS" panose="030F0702030302020204" pitchFamily="66" charset="0"/>
              </a:rPr>
              <a:t>. </a:t>
            </a:r>
            <a:r>
              <a:rPr lang="ru-RU" sz="3100" dirty="0" err="1">
                <a:latin typeface="Comic Sans MS" panose="030F0702030302020204" pitchFamily="66" charset="0"/>
              </a:rPr>
              <a:t>Табиғи</a:t>
            </a:r>
            <a:r>
              <a:rPr lang="ru-RU" sz="3100" dirty="0">
                <a:latin typeface="Comic Sans MS" panose="030F0702030302020204" pitchFamily="66" charset="0"/>
              </a:rPr>
              <a:t> </a:t>
            </a:r>
            <a:r>
              <a:rPr lang="ru-RU" sz="3100" dirty="0" err="1">
                <a:latin typeface="Comic Sans MS" panose="030F0702030302020204" pitchFamily="66" charset="0"/>
              </a:rPr>
              <a:t>мекендеу</a:t>
            </a:r>
            <a:r>
              <a:rPr lang="ru-RU" sz="3100" dirty="0">
                <a:latin typeface="Comic Sans MS" panose="030F0702030302020204" pitchFamily="66" charset="0"/>
              </a:rPr>
              <a:t> </a:t>
            </a:r>
            <a:r>
              <a:rPr lang="ru-RU" sz="3100" dirty="0" err="1">
                <a:latin typeface="Comic Sans MS" panose="030F0702030302020204" pitchFamily="66" charset="0"/>
              </a:rPr>
              <a:t>ортасы</a:t>
            </a:r>
            <a:r>
              <a:rPr lang="ru-RU" sz="3100" dirty="0">
                <a:latin typeface="Comic Sans MS" panose="030F0702030302020204" pitchFamily="66" charset="0"/>
              </a:rPr>
              <a:t> </a:t>
            </a:r>
            <a:r>
              <a:rPr lang="ru-RU" sz="3100" dirty="0" err="1">
                <a:latin typeface="Comic Sans MS" panose="030F0702030302020204" pitchFamily="66" charset="0"/>
              </a:rPr>
              <a:t>жойылып</a:t>
            </a:r>
            <a:r>
              <a:rPr lang="ru-RU" sz="3100" dirty="0">
                <a:latin typeface="Comic Sans MS" panose="030F0702030302020204" pitchFamily="66" charset="0"/>
              </a:rPr>
              <a:t>, </a:t>
            </a:r>
            <a:r>
              <a:rPr lang="ru-RU" sz="3100" dirty="0" err="1">
                <a:latin typeface="Comic Sans MS" panose="030F0702030302020204" pitchFamily="66" charset="0"/>
              </a:rPr>
              <a:t>биоәртүрлілік</a:t>
            </a:r>
            <a:r>
              <a:rPr lang="ru-RU" sz="3100" dirty="0">
                <a:latin typeface="Comic Sans MS" panose="030F0702030302020204" pitchFamily="66" charset="0"/>
              </a:rPr>
              <a:t> </a:t>
            </a:r>
            <a:r>
              <a:rPr lang="ru-RU" sz="3100" dirty="0" err="1">
                <a:latin typeface="Comic Sans MS" panose="030F0702030302020204" pitchFamily="66" charset="0"/>
              </a:rPr>
              <a:t>жойылса</a:t>
            </a:r>
            <a:r>
              <a:rPr lang="ru-RU" sz="3100" dirty="0">
                <a:latin typeface="Comic Sans MS" panose="030F0702030302020204" pitchFamily="66" charset="0"/>
              </a:rPr>
              <a:t>, </a:t>
            </a:r>
            <a:r>
              <a:rPr lang="ru-RU" sz="3100" dirty="0" err="1">
                <a:latin typeface="Comic Sans MS" panose="030F0702030302020204" pitchFamily="66" charset="0"/>
              </a:rPr>
              <a:t>адамдар</a:t>
            </a:r>
            <a:r>
              <a:rPr lang="ru-RU" sz="3100" dirty="0">
                <a:latin typeface="Comic Sans MS" panose="030F0702030302020204" pitchFamily="66" charset="0"/>
              </a:rPr>
              <a:t> </a:t>
            </a:r>
            <a:r>
              <a:rPr lang="ru-RU" sz="3100" dirty="0" err="1">
                <a:latin typeface="Comic Sans MS" panose="030F0702030302020204" pitchFamily="66" charset="0"/>
              </a:rPr>
              <a:t>өмір</a:t>
            </a:r>
            <a:r>
              <a:rPr lang="ru-RU" sz="3100" dirty="0">
                <a:latin typeface="Comic Sans MS" panose="030F0702030302020204" pitchFamily="66" charset="0"/>
              </a:rPr>
              <a:t> </a:t>
            </a:r>
            <a:r>
              <a:rPr lang="ru-RU" sz="3100" dirty="0" err="1">
                <a:latin typeface="Comic Sans MS" panose="030F0702030302020204" pitchFamily="66" charset="0"/>
              </a:rPr>
              <a:t>сүре</a:t>
            </a:r>
            <a:r>
              <a:rPr lang="ru-RU" sz="3100" dirty="0">
                <a:latin typeface="Comic Sans MS" panose="030F0702030302020204" pitchFamily="66" charset="0"/>
              </a:rPr>
              <a:t> </a:t>
            </a:r>
            <a:r>
              <a:rPr lang="ru-RU" sz="3100" dirty="0" err="1">
                <a:latin typeface="Comic Sans MS" panose="030F0702030302020204" pitchFamily="66" charset="0"/>
              </a:rPr>
              <a:t>алмайды</a:t>
            </a:r>
            <a:r>
              <a:rPr lang="ru-RU" sz="3100" dirty="0">
                <a:latin typeface="Comic Sans MS" panose="030F0702030302020204" pitchFamily="66" charset="0"/>
              </a:rPr>
              <a:t>.</a:t>
            </a:r>
          </a:p>
        </p:txBody>
      </p:sp>
      <p:pic>
        <p:nvPicPr>
          <p:cNvPr id="6" name="Рисунок 5"/>
          <p:cNvPicPr>
            <a:picLocks noChangeAspect="1"/>
          </p:cNvPicPr>
          <p:nvPr/>
        </p:nvPicPr>
        <p:blipFill>
          <a:blip r:embed="rId2"/>
          <a:stretch>
            <a:fillRect/>
          </a:stretch>
        </p:blipFill>
        <p:spPr>
          <a:xfrm>
            <a:off x="6537960" y="2042454"/>
            <a:ext cx="5623560" cy="4449786"/>
          </a:xfrm>
          <a:prstGeom prst="rect">
            <a:avLst/>
          </a:prstGeom>
        </p:spPr>
      </p:pic>
    </p:spTree>
    <p:extLst>
      <p:ext uri="{BB962C8B-B14F-4D97-AF65-F5344CB8AC3E}">
        <p14:creationId xmlns:p14="http://schemas.microsoft.com/office/powerpoint/2010/main" val="121200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40715"/>
          </a:xfrm>
        </p:spPr>
        <p:txBody>
          <a:bodyPr>
            <a:normAutofit/>
          </a:bodyPr>
          <a:lstStyle/>
          <a:p>
            <a:pPr algn="ctr"/>
            <a:r>
              <a:rPr lang="ru-RU" sz="3200" b="1" dirty="0" err="1">
                <a:latin typeface="Comic Sans MS" panose="030F0702030302020204" pitchFamily="66" charset="0"/>
              </a:rPr>
              <a:t>Биоәртүрліліктің</a:t>
            </a:r>
            <a:r>
              <a:rPr lang="ru-RU" sz="3200" b="1" dirty="0">
                <a:latin typeface="Comic Sans MS" panose="030F0702030302020204" pitchFamily="66" charset="0"/>
              </a:rPr>
              <a:t> </a:t>
            </a:r>
            <a:r>
              <a:rPr lang="ru-RU" sz="3200" b="1" dirty="0" err="1">
                <a:latin typeface="Comic Sans MS" panose="030F0702030302020204" pitchFamily="66" charset="0"/>
              </a:rPr>
              <a:t>жойылу</a:t>
            </a:r>
            <a:r>
              <a:rPr lang="ru-RU" sz="3200" b="1" dirty="0">
                <a:latin typeface="Comic Sans MS" panose="030F0702030302020204" pitchFamily="66" charset="0"/>
              </a:rPr>
              <a:t> </a:t>
            </a:r>
            <a:r>
              <a:rPr lang="ru-RU" sz="3200" b="1" dirty="0" err="1">
                <a:latin typeface="Comic Sans MS" panose="030F0702030302020204" pitchFamily="66" charset="0"/>
              </a:rPr>
              <a:t>себептері</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838200" y="1618625"/>
            <a:ext cx="5745272" cy="5135879"/>
          </a:xfrm>
        </p:spPr>
        <p:txBody>
          <a:bodyPr>
            <a:normAutofit lnSpcReduction="10000"/>
          </a:bodyPr>
          <a:lstStyle/>
          <a:p>
            <a:pPr>
              <a:lnSpc>
                <a:spcPct val="120000"/>
              </a:lnSpc>
              <a:spcBef>
                <a:spcPts val="0"/>
              </a:spcBef>
            </a:pPr>
            <a:r>
              <a:rPr lang="ru-RU" dirty="0" err="1">
                <a:latin typeface="Comic Sans MS" panose="030F0702030302020204" pitchFamily="66" charset="0"/>
              </a:rPr>
              <a:t>Биоәртүрлілікті</a:t>
            </a:r>
            <a:r>
              <a:rPr lang="ru-RU" dirty="0">
                <a:latin typeface="Comic Sans MS" panose="030F0702030302020204" pitchFamily="66" charset="0"/>
              </a:rPr>
              <a:t> </a:t>
            </a:r>
            <a:r>
              <a:rPr lang="ru-RU" dirty="0" err="1">
                <a:latin typeface="Comic Sans MS" panose="030F0702030302020204" pitchFamily="66" charset="0"/>
              </a:rPr>
              <a:t>сақтаудың</a:t>
            </a:r>
            <a:r>
              <a:rPr lang="ru-RU" dirty="0">
                <a:latin typeface="Comic Sans MS" panose="030F0702030302020204" pitchFamily="66" charset="0"/>
              </a:rPr>
              <a:t> </a:t>
            </a:r>
            <a:r>
              <a:rPr lang="ru-RU" dirty="0" err="1">
                <a:latin typeface="Comic Sans MS" panose="030F0702030302020204" pitchFamily="66" charset="0"/>
              </a:rPr>
              <a:t>басты</a:t>
            </a:r>
            <a:r>
              <a:rPr lang="ru-RU" dirty="0">
                <a:latin typeface="Comic Sans MS" panose="030F0702030302020204" pitchFamily="66" charset="0"/>
              </a:rPr>
              <a:t> </a:t>
            </a:r>
            <a:r>
              <a:rPr lang="ru-RU" dirty="0" err="1">
                <a:latin typeface="Comic Sans MS" panose="030F0702030302020204" pitchFamily="66" charset="0"/>
              </a:rPr>
              <a:t>мәселесі</a:t>
            </a:r>
            <a:r>
              <a:rPr lang="ru-RU" dirty="0">
                <a:latin typeface="Comic Sans MS" panose="030F0702030302020204" pitchFamily="66" charset="0"/>
              </a:rPr>
              <a:t> – </a:t>
            </a:r>
            <a:r>
              <a:rPr lang="ru-RU" dirty="0" err="1">
                <a:latin typeface="Comic Sans MS" panose="030F0702030302020204" pitchFamily="66" charset="0"/>
              </a:rPr>
              <a:t>адамның</a:t>
            </a:r>
            <a:r>
              <a:rPr lang="ru-RU" dirty="0">
                <a:latin typeface="Comic Sans MS" panose="030F0702030302020204" pitchFamily="66" charset="0"/>
              </a:rPr>
              <a:t> </a:t>
            </a:r>
            <a:r>
              <a:rPr lang="ru-RU" dirty="0" err="1">
                <a:latin typeface="Comic Sans MS" panose="030F0702030302020204" pitchFamily="66" charset="0"/>
              </a:rPr>
              <a:t>қоршаған</a:t>
            </a:r>
            <a:r>
              <a:rPr lang="ru-RU" dirty="0">
                <a:latin typeface="Comic Sans MS" panose="030F0702030302020204" pitchFamily="66" charset="0"/>
              </a:rPr>
              <a:t> </a:t>
            </a:r>
            <a:r>
              <a:rPr lang="ru-RU" dirty="0" err="1">
                <a:latin typeface="Comic Sans MS" panose="030F0702030302020204" pitchFamily="66" charset="0"/>
              </a:rPr>
              <a:t>ортаға</a:t>
            </a:r>
            <a:r>
              <a:rPr lang="ru-RU" dirty="0">
                <a:latin typeface="Comic Sans MS" panose="030F0702030302020204" pitchFamily="66" charset="0"/>
              </a:rPr>
              <a:t> </a:t>
            </a:r>
            <a:r>
              <a:rPr lang="ru-RU" dirty="0" err="1">
                <a:latin typeface="Comic Sans MS" panose="030F0702030302020204" pitchFamily="66" charset="0"/>
              </a:rPr>
              <a:t>жауапсыз</a:t>
            </a:r>
            <a:r>
              <a:rPr lang="ru-RU" dirty="0">
                <a:latin typeface="Comic Sans MS" panose="030F0702030302020204" pitchFamily="66" charset="0"/>
              </a:rPr>
              <a:t> </a:t>
            </a:r>
            <a:r>
              <a:rPr lang="ru-RU" dirty="0" err="1">
                <a:latin typeface="Comic Sans MS" panose="030F0702030302020204" pitchFamily="66" charset="0"/>
              </a:rPr>
              <a:t>қатынасы</a:t>
            </a:r>
            <a:r>
              <a:rPr lang="ru-RU" dirty="0">
                <a:latin typeface="Comic Sans MS" panose="030F0702030302020204" pitchFamily="66" charset="0"/>
              </a:rPr>
              <a:t>. </a:t>
            </a:r>
            <a:r>
              <a:rPr lang="ru-RU" dirty="0" err="1">
                <a:latin typeface="Comic Sans MS" panose="030F0702030302020204" pitchFamily="66" charset="0"/>
              </a:rPr>
              <a:t>Бұл</a:t>
            </a:r>
            <a:r>
              <a:rPr lang="ru-RU" dirty="0">
                <a:latin typeface="Comic Sans MS" panose="030F0702030302020204" pitchFamily="66" charset="0"/>
              </a:rPr>
              <a:t> </a:t>
            </a:r>
            <a:r>
              <a:rPr lang="ru-RU" dirty="0" err="1">
                <a:latin typeface="Comic Sans MS" panose="030F0702030302020204" pitchFamily="66" charset="0"/>
              </a:rPr>
              <a:t>табиғи</a:t>
            </a:r>
            <a:r>
              <a:rPr lang="ru-RU" dirty="0">
                <a:latin typeface="Comic Sans MS" panose="030F0702030302020204" pitchFamily="66" charset="0"/>
              </a:rPr>
              <a:t> </a:t>
            </a:r>
            <a:r>
              <a:rPr lang="ru-RU" dirty="0" err="1">
                <a:latin typeface="Comic Sans MS" panose="030F0702030302020204" pitchFamily="66" charset="0"/>
              </a:rPr>
              <a:t>ресурстарды</a:t>
            </a:r>
            <a:r>
              <a:rPr lang="ru-RU" dirty="0">
                <a:latin typeface="Comic Sans MS" panose="030F0702030302020204" pitchFamily="66" charset="0"/>
              </a:rPr>
              <a:t> </a:t>
            </a:r>
            <a:r>
              <a:rPr lang="ru-RU" dirty="0" err="1">
                <a:latin typeface="Comic Sans MS" panose="030F0702030302020204" pitchFamily="66" charset="0"/>
              </a:rPr>
              <a:t>ойланбастан</a:t>
            </a:r>
            <a:r>
              <a:rPr lang="ru-RU" dirty="0">
                <a:latin typeface="Comic Sans MS" panose="030F0702030302020204" pitchFamily="66" charset="0"/>
              </a:rPr>
              <a:t> </a:t>
            </a:r>
            <a:r>
              <a:rPr lang="ru-RU" dirty="0" err="1">
                <a:latin typeface="Comic Sans MS" panose="030F0702030302020204" pitchFamily="66" charset="0"/>
              </a:rPr>
              <a:t>ысырап</a:t>
            </a:r>
            <a:r>
              <a:rPr lang="ru-RU" dirty="0">
                <a:latin typeface="Comic Sans MS" panose="030F0702030302020204" pitchFamily="66" charset="0"/>
              </a:rPr>
              <a:t> </a:t>
            </a:r>
            <a:r>
              <a:rPr lang="ru-RU" dirty="0" err="1">
                <a:latin typeface="Comic Sans MS" panose="030F0702030302020204" pitchFamily="66" charset="0"/>
              </a:rPr>
              <a:t>етуге</a:t>
            </a:r>
            <a:r>
              <a:rPr lang="ru-RU" dirty="0">
                <a:latin typeface="Comic Sans MS" panose="030F0702030302020204" pitchFamily="66" charset="0"/>
              </a:rPr>
              <a:t> </a:t>
            </a:r>
            <a:r>
              <a:rPr lang="ru-RU" dirty="0" err="1">
                <a:latin typeface="Comic Sans MS" panose="030F0702030302020204" pitchFamily="66" charset="0"/>
              </a:rPr>
              <a:t>ғана</a:t>
            </a:r>
            <a:r>
              <a:rPr lang="ru-RU" dirty="0">
                <a:latin typeface="Comic Sans MS" panose="030F0702030302020204" pitchFamily="66" charset="0"/>
              </a:rPr>
              <a:t> </a:t>
            </a:r>
            <a:r>
              <a:rPr lang="ru-RU" dirty="0" err="1">
                <a:latin typeface="Comic Sans MS" panose="030F0702030302020204" pitchFamily="66" charset="0"/>
              </a:rPr>
              <a:t>қатысты</a:t>
            </a:r>
            <a:r>
              <a:rPr lang="ru-RU" dirty="0">
                <a:latin typeface="Comic Sans MS" panose="030F0702030302020204" pitchFamily="66" charset="0"/>
              </a:rPr>
              <a:t> </a:t>
            </a:r>
            <a:r>
              <a:rPr lang="ru-RU" dirty="0" err="1">
                <a:latin typeface="Comic Sans MS" panose="030F0702030302020204" pitchFamily="66" charset="0"/>
              </a:rPr>
              <a:t>емес</a:t>
            </a:r>
            <a:r>
              <a:rPr lang="ru-RU" dirty="0">
                <a:latin typeface="Comic Sans MS" panose="030F0702030302020204" pitchFamily="66" charset="0"/>
              </a:rPr>
              <a:t>. Адам </a:t>
            </a:r>
            <a:r>
              <a:rPr lang="ru-RU" dirty="0" err="1">
                <a:latin typeface="Comic Sans MS" panose="030F0702030302020204" pitchFamily="66" charset="0"/>
              </a:rPr>
              <a:t>ауаны</a:t>
            </a:r>
            <a:r>
              <a:rPr lang="ru-RU" dirty="0">
                <a:latin typeface="Comic Sans MS" panose="030F0702030302020204" pitchFamily="66" charset="0"/>
              </a:rPr>
              <a:t>, </a:t>
            </a:r>
            <a:r>
              <a:rPr lang="ru-RU" dirty="0" err="1">
                <a:latin typeface="Comic Sans MS" panose="030F0702030302020204" pitchFamily="66" charset="0"/>
              </a:rPr>
              <a:t>топырақты</a:t>
            </a:r>
            <a:r>
              <a:rPr lang="ru-RU" dirty="0">
                <a:latin typeface="Comic Sans MS" panose="030F0702030302020204" pitchFamily="66" charset="0"/>
              </a:rPr>
              <a:t>, суды </a:t>
            </a:r>
            <a:r>
              <a:rPr lang="ru-RU" dirty="0" err="1">
                <a:latin typeface="Comic Sans MS" panose="030F0702030302020204" pitchFamily="66" charset="0"/>
              </a:rPr>
              <a:t>қауіпті</a:t>
            </a:r>
            <a:r>
              <a:rPr lang="ru-RU" dirty="0">
                <a:latin typeface="Comic Sans MS" panose="030F0702030302020204" pitchFamily="66" charset="0"/>
              </a:rPr>
              <a:t> </a:t>
            </a:r>
            <a:r>
              <a:rPr lang="ru-RU" dirty="0" err="1">
                <a:latin typeface="Comic Sans MS" panose="030F0702030302020204" pitchFamily="66" charset="0"/>
              </a:rPr>
              <a:t>заттармен</a:t>
            </a:r>
            <a:r>
              <a:rPr lang="ru-RU" dirty="0">
                <a:latin typeface="Comic Sans MS" panose="030F0702030302020204" pitchFamily="66" charset="0"/>
              </a:rPr>
              <a:t> </a:t>
            </a:r>
            <a:r>
              <a:rPr lang="ru-RU" dirty="0" err="1">
                <a:latin typeface="Comic Sans MS" panose="030F0702030302020204" pitchFamily="66" charset="0"/>
              </a:rPr>
              <a:t>бітеп</a:t>
            </a:r>
            <a:r>
              <a:rPr lang="ru-RU" dirty="0">
                <a:latin typeface="Comic Sans MS" panose="030F0702030302020204" pitchFamily="66" charset="0"/>
              </a:rPr>
              <a:t> </a:t>
            </a:r>
            <a:r>
              <a:rPr lang="ru-RU" dirty="0" err="1">
                <a:latin typeface="Comic Sans MS" panose="030F0702030302020204" pitchFamily="66" charset="0"/>
              </a:rPr>
              <a:t>тастайды</a:t>
            </a:r>
            <a:r>
              <a:rPr lang="ru-RU" dirty="0">
                <a:latin typeface="Comic Sans MS" panose="030F0702030302020204" pitchFamily="66" charset="0"/>
              </a:rPr>
              <a:t>. </a:t>
            </a:r>
            <a:r>
              <a:rPr lang="ru-RU" dirty="0" err="1">
                <a:latin typeface="Comic Sans MS" panose="030F0702030302020204" pitchFamily="66" charset="0"/>
              </a:rPr>
              <a:t>Жер</a:t>
            </a:r>
            <a:r>
              <a:rPr lang="ru-RU" dirty="0">
                <a:latin typeface="Comic Sans MS" panose="030F0702030302020204" pitchFamily="66" charset="0"/>
              </a:rPr>
              <a:t> </a:t>
            </a:r>
            <a:r>
              <a:rPr lang="ru-RU" dirty="0" err="1">
                <a:latin typeface="Comic Sans MS" panose="030F0702030302020204" pitchFamily="66" charset="0"/>
              </a:rPr>
              <a:t>шарының</a:t>
            </a:r>
            <a:r>
              <a:rPr lang="ru-RU" dirty="0">
                <a:latin typeface="Comic Sans MS" panose="030F0702030302020204" pitchFamily="66" charset="0"/>
              </a:rPr>
              <a:t> </a:t>
            </a:r>
            <a:r>
              <a:rPr lang="ru-RU" dirty="0" err="1">
                <a:latin typeface="Comic Sans MS" panose="030F0702030302020204" pitchFamily="66" charset="0"/>
              </a:rPr>
              <a:t>түкпір-түкпірінде</a:t>
            </a:r>
            <a:r>
              <a:rPr lang="ru-RU" dirty="0">
                <a:latin typeface="Comic Sans MS" panose="030F0702030302020204" pitchFamily="66" charset="0"/>
              </a:rPr>
              <a:t> </a:t>
            </a:r>
            <a:r>
              <a:rPr lang="ru-RU" dirty="0" err="1">
                <a:latin typeface="Comic Sans MS" panose="030F0702030302020204" pitchFamily="66" charset="0"/>
              </a:rPr>
              <a:t>қоқыс</a:t>
            </a:r>
            <a:r>
              <a:rPr lang="ru-RU" dirty="0">
                <a:latin typeface="Comic Sans MS" panose="030F0702030302020204" pitchFamily="66" charset="0"/>
              </a:rPr>
              <a:t> </a:t>
            </a:r>
            <a:r>
              <a:rPr lang="ru-RU" dirty="0" err="1">
                <a:latin typeface="Comic Sans MS" panose="030F0702030302020204" pitchFamily="66" charset="0"/>
              </a:rPr>
              <a:t>үйінділері</a:t>
            </a:r>
            <a:r>
              <a:rPr lang="ru-RU" dirty="0">
                <a:latin typeface="Comic Sans MS" panose="030F0702030302020204" pitchFamily="66" charset="0"/>
              </a:rPr>
              <a:t> </a:t>
            </a:r>
            <a:r>
              <a:rPr lang="ru-RU" dirty="0" err="1">
                <a:latin typeface="Comic Sans MS" panose="030F0702030302020204" pitchFamily="66" charset="0"/>
              </a:rPr>
              <a:t>шашылып</a:t>
            </a:r>
            <a:r>
              <a:rPr lang="ru-RU" dirty="0">
                <a:latin typeface="Comic Sans MS" panose="030F0702030302020204" pitchFamily="66" charset="0"/>
              </a:rPr>
              <a:t> </a:t>
            </a:r>
            <a:r>
              <a:rPr lang="ru-RU" dirty="0" err="1">
                <a:latin typeface="Comic Sans MS" panose="030F0702030302020204" pitchFamily="66" charset="0"/>
              </a:rPr>
              <a:t>жатыр</a:t>
            </a:r>
            <a:r>
              <a:rPr lang="ru-RU" dirty="0">
                <a:latin typeface="Comic Sans MS" panose="030F0702030302020204" pitchFamily="66" charset="0"/>
              </a:rPr>
              <a:t>. </a:t>
            </a:r>
            <a:r>
              <a:rPr lang="ru-RU" dirty="0" err="1">
                <a:latin typeface="Comic Sans MS" panose="030F0702030302020204" pitchFamily="66" charset="0"/>
              </a:rPr>
              <a:t>Сонымен</a:t>
            </a:r>
            <a:r>
              <a:rPr lang="ru-RU" dirty="0">
                <a:latin typeface="Comic Sans MS" panose="030F0702030302020204" pitchFamily="66" charset="0"/>
              </a:rPr>
              <a:t> </a:t>
            </a:r>
            <a:r>
              <a:rPr lang="ru-RU" dirty="0" err="1">
                <a:latin typeface="Comic Sans MS" panose="030F0702030302020204" pitchFamily="66" charset="0"/>
              </a:rPr>
              <a:t>бірге</a:t>
            </a:r>
            <a:r>
              <a:rPr lang="ru-RU" dirty="0">
                <a:latin typeface="Comic Sans MS" panose="030F0702030302020204" pitchFamily="66" charset="0"/>
              </a:rPr>
              <a:t> </a:t>
            </a:r>
            <a:r>
              <a:rPr lang="ru-RU" dirty="0" err="1">
                <a:latin typeface="Comic Sans MS" panose="030F0702030302020204" pitchFamily="66" charset="0"/>
              </a:rPr>
              <a:t>ол</a:t>
            </a:r>
            <a:r>
              <a:rPr lang="ru-RU" dirty="0">
                <a:latin typeface="Comic Sans MS" panose="030F0702030302020204" pitchFamily="66" charset="0"/>
              </a:rPr>
              <a:t> </a:t>
            </a:r>
            <a:r>
              <a:rPr lang="ru-RU" dirty="0" err="1">
                <a:latin typeface="Comic Sans MS" panose="030F0702030302020204" pitchFamily="66" charset="0"/>
              </a:rPr>
              <a:t>уақыт</a:t>
            </a:r>
            <a:r>
              <a:rPr lang="ru-RU" dirty="0">
                <a:latin typeface="Comic Sans MS" panose="030F0702030302020204" pitchFamily="66" charset="0"/>
              </a:rPr>
              <a:t> </a:t>
            </a:r>
            <a:r>
              <a:rPr lang="ru-RU" dirty="0" err="1">
                <a:latin typeface="Comic Sans MS" panose="030F0702030302020204" pitchFamily="66" charset="0"/>
              </a:rPr>
              <a:t>өте</a:t>
            </a:r>
            <a:r>
              <a:rPr lang="ru-RU" dirty="0">
                <a:latin typeface="Comic Sans MS" panose="030F0702030302020204" pitchFamily="66" charset="0"/>
              </a:rPr>
              <a:t> </a:t>
            </a:r>
            <a:r>
              <a:rPr lang="ru-RU" dirty="0" err="1">
                <a:latin typeface="Comic Sans MS" panose="030F0702030302020204" pitchFamily="66" charset="0"/>
              </a:rPr>
              <a:t>келе</a:t>
            </a:r>
            <a:r>
              <a:rPr lang="ru-RU" dirty="0">
                <a:latin typeface="Comic Sans MS" panose="030F0702030302020204" pitchFamily="66" charset="0"/>
              </a:rPr>
              <a:t> </a:t>
            </a:r>
            <a:r>
              <a:rPr lang="ru-RU" dirty="0" err="1">
                <a:latin typeface="Comic Sans MS" panose="030F0702030302020204" pitchFamily="66" charset="0"/>
              </a:rPr>
              <a:t>ыдырамайтын</a:t>
            </a:r>
            <a:r>
              <a:rPr lang="ru-RU" dirty="0">
                <a:latin typeface="Comic Sans MS" panose="030F0702030302020204" pitchFamily="66" charset="0"/>
              </a:rPr>
              <a:t> </a:t>
            </a:r>
            <a:r>
              <a:rPr lang="ru-RU" dirty="0" err="1">
                <a:latin typeface="Comic Sans MS" panose="030F0702030302020204" pitchFamily="66" charset="0"/>
              </a:rPr>
              <a:t>немесе</a:t>
            </a:r>
            <a:r>
              <a:rPr lang="ru-RU" dirty="0">
                <a:latin typeface="Comic Sans MS" panose="030F0702030302020204" pitchFamily="66" charset="0"/>
              </a:rPr>
              <a:t> </a:t>
            </a:r>
            <a:r>
              <a:rPr lang="ru-RU" dirty="0" err="1">
                <a:latin typeface="Comic Sans MS" panose="030F0702030302020204" pitchFamily="66" charset="0"/>
              </a:rPr>
              <a:t>ыдырау</a:t>
            </a:r>
            <a:r>
              <a:rPr lang="ru-RU" dirty="0">
                <a:latin typeface="Comic Sans MS" panose="030F0702030302020204" pitchFamily="66" charset="0"/>
              </a:rPr>
              <a:t> периоды </a:t>
            </a:r>
            <a:r>
              <a:rPr lang="ru-RU" dirty="0" err="1">
                <a:latin typeface="Comic Sans MS" panose="030F0702030302020204" pitchFamily="66" charset="0"/>
              </a:rPr>
              <a:t>миллиондаған</a:t>
            </a:r>
            <a:r>
              <a:rPr lang="ru-RU" dirty="0">
                <a:latin typeface="Comic Sans MS" panose="030F0702030302020204" pitchFamily="66" charset="0"/>
              </a:rPr>
              <a:t> </a:t>
            </a:r>
            <a:r>
              <a:rPr lang="ru-RU" dirty="0" err="1">
                <a:latin typeface="Comic Sans MS" panose="030F0702030302020204" pitchFamily="66" charset="0"/>
              </a:rPr>
              <a:t>жылдар</a:t>
            </a:r>
            <a:r>
              <a:rPr lang="ru-RU" dirty="0">
                <a:latin typeface="Comic Sans MS" panose="030F0702030302020204" pitchFamily="66" charset="0"/>
              </a:rPr>
              <a:t> </a:t>
            </a:r>
            <a:r>
              <a:rPr lang="ru-RU" dirty="0" err="1">
                <a:latin typeface="Comic Sans MS" panose="030F0702030302020204" pitchFamily="66" charset="0"/>
              </a:rPr>
              <a:t>болатын</a:t>
            </a:r>
            <a:r>
              <a:rPr lang="ru-RU" dirty="0">
                <a:latin typeface="Comic Sans MS" panose="030F0702030302020204" pitchFamily="66" charset="0"/>
              </a:rPr>
              <a:t> </a:t>
            </a:r>
            <a:r>
              <a:rPr lang="ru-RU" dirty="0" err="1">
                <a:latin typeface="Comic Sans MS" panose="030F0702030302020204" pitchFamily="66" charset="0"/>
              </a:rPr>
              <a:t>заттардан</a:t>
            </a:r>
            <a:r>
              <a:rPr lang="ru-RU" dirty="0">
                <a:latin typeface="Comic Sans MS" panose="030F0702030302020204" pitchFamily="66" charset="0"/>
              </a:rPr>
              <a:t> </a:t>
            </a:r>
            <a:r>
              <a:rPr lang="ru-RU" dirty="0" err="1">
                <a:latin typeface="Comic Sans MS" panose="030F0702030302020204" pitchFamily="66" charset="0"/>
              </a:rPr>
              <a:t>тұрады</a:t>
            </a:r>
            <a:r>
              <a:rPr lang="ru-RU" dirty="0">
                <a:latin typeface="Comic Sans MS" panose="030F0702030302020204" pitchFamily="66" charset="0"/>
              </a:rPr>
              <a:t>. </a:t>
            </a:r>
            <a:r>
              <a:rPr lang="ru-RU" dirty="0" err="1">
                <a:latin typeface="Comic Sans MS" panose="030F0702030302020204" pitchFamily="66" charset="0"/>
              </a:rPr>
              <a:t>Бұрын</a:t>
            </a:r>
            <a:r>
              <a:rPr lang="ru-RU" dirty="0">
                <a:latin typeface="Comic Sans MS" panose="030F0702030302020204" pitchFamily="66" charset="0"/>
              </a:rPr>
              <a:t> </a:t>
            </a:r>
            <a:r>
              <a:rPr lang="ru-RU" dirty="0" err="1">
                <a:latin typeface="Comic Sans MS" panose="030F0702030302020204" pitchFamily="66" charset="0"/>
              </a:rPr>
              <a:t>ең</a:t>
            </a:r>
            <a:r>
              <a:rPr lang="ru-RU" dirty="0">
                <a:latin typeface="Comic Sans MS" panose="030F0702030302020204" pitchFamily="66" charset="0"/>
              </a:rPr>
              <a:t> таза материк </a:t>
            </a:r>
            <a:r>
              <a:rPr lang="ru-RU" dirty="0" err="1">
                <a:latin typeface="Comic Sans MS" panose="030F0702030302020204" pitchFamily="66" charset="0"/>
              </a:rPr>
              <a:t>болып</a:t>
            </a:r>
            <a:r>
              <a:rPr lang="ru-RU" dirty="0">
                <a:latin typeface="Comic Sans MS" panose="030F0702030302020204" pitchFamily="66" charset="0"/>
              </a:rPr>
              <a:t> </a:t>
            </a:r>
            <a:r>
              <a:rPr lang="ru-RU" dirty="0" err="1">
                <a:latin typeface="Comic Sans MS" panose="030F0702030302020204" pitchFamily="66" charset="0"/>
              </a:rPr>
              <a:t>саналатын</a:t>
            </a:r>
            <a:r>
              <a:rPr lang="ru-RU" dirty="0">
                <a:latin typeface="Comic Sans MS" panose="030F0702030302020204" pitchFamily="66" charset="0"/>
              </a:rPr>
              <a:t> </a:t>
            </a:r>
            <a:r>
              <a:rPr lang="ru-RU" dirty="0" err="1">
                <a:latin typeface="Comic Sans MS" panose="030F0702030302020204" pitchFamily="66" charset="0"/>
              </a:rPr>
              <a:t>Антарктиданың</a:t>
            </a:r>
            <a:r>
              <a:rPr lang="ru-RU" dirty="0">
                <a:latin typeface="Comic Sans MS" panose="030F0702030302020204" pitchFamily="66" charset="0"/>
              </a:rPr>
              <a:t> </a:t>
            </a:r>
            <a:r>
              <a:rPr lang="ru-RU" dirty="0" err="1">
                <a:latin typeface="Comic Sans MS" panose="030F0702030302020204" pitchFamily="66" charset="0"/>
              </a:rPr>
              <a:t>өзінде</a:t>
            </a:r>
            <a:r>
              <a:rPr lang="ru-RU" dirty="0">
                <a:latin typeface="Comic Sans MS" panose="030F0702030302020204" pitchFamily="66" charset="0"/>
              </a:rPr>
              <a:t> </a:t>
            </a:r>
            <a:r>
              <a:rPr lang="ru-RU" dirty="0" err="1">
                <a:latin typeface="Comic Sans MS" panose="030F0702030302020204" pitchFamily="66" charset="0"/>
              </a:rPr>
              <a:t>қоқыс</a:t>
            </a:r>
            <a:r>
              <a:rPr lang="ru-RU" dirty="0">
                <a:latin typeface="Comic Sans MS" panose="030F0702030302020204" pitchFamily="66" charset="0"/>
              </a:rPr>
              <a:t> </a:t>
            </a:r>
            <a:r>
              <a:rPr lang="ru-RU" dirty="0" err="1">
                <a:latin typeface="Comic Sans MS" panose="030F0702030302020204" pitchFamily="66" charset="0"/>
              </a:rPr>
              <a:t>пайда</a:t>
            </a:r>
            <a:r>
              <a:rPr lang="ru-RU" dirty="0">
                <a:latin typeface="Comic Sans MS" panose="030F0702030302020204" pitchFamily="66" charset="0"/>
              </a:rPr>
              <a:t> </a:t>
            </a:r>
            <a:r>
              <a:rPr lang="ru-RU" dirty="0" err="1">
                <a:latin typeface="Comic Sans MS" panose="030F0702030302020204" pitchFamily="66" charset="0"/>
              </a:rPr>
              <a:t>болды</a:t>
            </a:r>
            <a:r>
              <a:rPr lang="ru-RU" dirty="0">
                <a:latin typeface="Comic Sans MS" panose="030F0702030302020204" pitchFamily="66" charset="0"/>
              </a:rPr>
              <a:t>. </a:t>
            </a:r>
          </a:p>
        </p:txBody>
      </p:sp>
      <p:pic>
        <p:nvPicPr>
          <p:cNvPr id="4" name="Рисунок 3"/>
          <p:cNvPicPr>
            <a:picLocks noChangeAspect="1"/>
          </p:cNvPicPr>
          <p:nvPr/>
        </p:nvPicPr>
        <p:blipFill>
          <a:blip r:embed="rId2"/>
          <a:stretch>
            <a:fillRect/>
          </a:stretch>
        </p:blipFill>
        <p:spPr>
          <a:xfrm>
            <a:off x="6583472" y="1464451"/>
            <a:ext cx="5553937" cy="4724809"/>
          </a:xfrm>
          <a:prstGeom prst="rect">
            <a:avLst/>
          </a:prstGeom>
        </p:spPr>
      </p:pic>
    </p:spTree>
    <p:extLst>
      <p:ext uri="{BB962C8B-B14F-4D97-AF65-F5344CB8AC3E}">
        <p14:creationId xmlns:p14="http://schemas.microsoft.com/office/powerpoint/2010/main" val="287161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7005"/>
            <a:ext cx="10515600" cy="671195"/>
          </a:xfrm>
        </p:spPr>
        <p:txBody>
          <a:bodyPr>
            <a:normAutofit/>
          </a:bodyPr>
          <a:lstStyle/>
          <a:p>
            <a:pPr algn="ctr"/>
            <a:r>
              <a:rPr lang="ru-RU" sz="3200" dirty="0" err="1">
                <a:latin typeface="Comic Sans MS" panose="030F0702030302020204" pitchFamily="66" charset="0"/>
              </a:rPr>
              <a:t>Қоршаған</a:t>
            </a:r>
            <a:r>
              <a:rPr lang="ru-RU" sz="3200" dirty="0">
                <a:latin typeface="Comic Sans MS" panose="030F0702030302020204" pitchFamily="66" charset="0"/>
              </a:rPr>
              <a:t> </a:t>
            </a:r>
            <a:r>
              <a:rPr lang="ru-RU" sz="3200" dirty="0" err="1">
                <a:latin typeface="Comic Sans MS" panose="030F0702030302020204" pitchFamily="66" charset="0"/>
              </a:rPr>
              <a:t>ортаға</a:t>
            </a:r>
            <a:r>
              <a:rPr lang="ru-RU" sz="3200" dirty="0">
                <a:latin typeface="Comic Sans MS" panose="030F0702030302020204" pitchFamily="66" charset="0"/>
              </a:rPr>
              <a:t> </a:t>
            </a:r>
            <a:r>
              <a:rPr lang="ru-RU" sz="3200" dirty="0" err="1">
                <a:latin typeface="Comic Sans MS" panose="030F0702030302020204" pitchFamily="66" charset="0"/>
              </a:rPr>
              <a:t>ең</a:t>
            </a:r>
            <a:r>
              <a:rPr lang="ru-RU" sz="3200" dirty="0">
                <a:latin typeface="Comic Sans MS" panose="030F0702030302020204" pitchFamily="66" charset="0"/>
              </a:rPr>
              <a:t> </a:t>
            </a:r>
            <a:r>
              <a:rPr lang="ru-RU" sz="3200" dirty="0" err="1">
                <a:latin typeface="Comic Sans MS" panose="030F0702030302020204" pitchFamily="66" charset="0"/>
              </a:rPr>
              <a:t>үлкен</a:t>
            </a:r>
            <a:r>
              <a:rPr lang="ru-RU" sz="3200" dirty="0">
                <a:latin typeface="Comic Sans MS" panose="030F0702030302020204" pitchFamily="66" charset="0"/>
              </a:rPr>
              <a:t> </a:t>
            </a:r>
            <a:r>
              <a:rPr lang="ru-RU" sz="3200" dirty="0" err="1">
                <a:latin typeface="Comic Sans MS" panose="030F0702030302020204" pitchFamily="66" charset="0"/>
              </a:rPr>
              <a:t>зиян</a:t>
            </a:r>
            <a:r>
              <a:rPr lang="ru-RU" sz="3200" dirty="0">
                <a:latin typeface="Comic Sans MS" panose="030F0702030302020204" pitchFamily="66" charset="0"/>
              </a:rPr>
              <a:t> </a:t>
            </a:r>
            <a:r>
              <a:rPr lang="ru-RU" sz="3200" dirty="0" err="1">
                <a:latin typeface="Comic Sans MS" panose="030F0702030302020204" pitchFamily="66" charset="0"/>
              </a:rPr>
              <a:t>келтіреді</a:t>
            </a:r>
            <a:r>
              <a:rPr lang="ru-RU" sz="3200" dirty="0">
                <a:latin typeface="Comic Sans MS" panose="030F0702030302020204" pitchFamily="66" charset="0"/>
              </a:rPr>
              <a:t>:</a:t>
            </a:r>
          </a:p>
        </p:txBody>
      </p:sp>
      <p:sp>
        <p:nvSpPr>
          <p:cNvPr id="3" name="Объект 2"/>
          <p:cNvSpPr>
            <a:spLocks noGrp="1"/>
          </p:cNvSpPr>
          <p:nvPr>
            <p:ph sz="quarter" idx="4294967295"/>
          </p:nvPr>
        </p:nvSpPr>
        <p:spPr>
          <a:xfrm>
            <a:off x="1541060" y="1036320"/>
            <a:ext cx="10515600" cy="5821680"/>
          </a:xfrm>
        </p:spPr>
        <p:txBody>
          <a:bodyPr>
            <a:normAutofit fontScale="85000" lnSpcReduction="10000"/>
          </a:bodyPr>
          <a:lstStyle/>
          <a:p>
            <a:pPr fontAlgn="base">
              <a:lnSpc>
                <a:spcPct val="120000"/>
              </a:lnSpc>
              <a:spcBef>
                <a:spcPts val="0"/>
              </a:spcBef>
            </a:pPr>
            <a:r>
              <a:rPr lang="ru-RU" dirty="0" err="1">
                <a:latin typeface="Comic Sans MS" panose="030F0702030302020204" pitchFamily="66" charset="0"/>
              </a:rPr>
              <a:t>Өнеркәсіптік</a:t>
            </a:r>
            <a:r>
              <a:rPr lang="ru-RU" dirty="0">
                <a:latin typeface="Comic Sans MS" panose="030F0702030302020204" pitchFamily="66" charset="0"/>
              </a:rPr>
              <a:t> </a:t>
            </a:r>
            <a:r>
              <a:rPr lang="ru-RU" dirty="0" err="1">
                <a:latin typeface="Comic Sans MS" panose="030F0702030302020204" pitchFamily="66" charset="0"/>
              </a:rPr>
              <a:t>шығарындылар</a:t>
            </a:r>
            <a:r>
              <a:rPr lang="ru-RU" dirty="0">
                <a:latin typeface="Comic Sans MS" panose="030F0702030302020204" pitchFamily="66" charset="0"/>
              </a:rPr>
              <a:t>. Жану </a:t>
            </a:r>
            <a:r>
              <a:rPr lang="ru-RU" dirty="0" err="1">
                <a:latin typeface="Comic Sans MS" panose="030F0702030302020204" pitchFamily="66" charset="0"/>
              </a:rPr>
              <a:t>кезінде</a:t>
            </a:r>
            <a:r>
              <a:rPr lang="ru-RU" dirty="0">
                <a:latin typeface="Comic Sans MS" panose="030F0702030302020204" pitchFamily="66" charset="0"/>
              </a:rPr>
              <a:t> </a:t>
            </a:r>
            <a:r>
              <a:rPr lang="ru-RU" dirty="0" err="1">
                <a:latin typeface="Comic Sans MS" panose="030F0702030302020204" pitchFamily="66" charset="0"/>
              </a:rPr>
              <a:t>көмірқышқыл</a:t>
            </a:r>
            <a:r>
              <a:rPr lang="ru-RU" dirty="0">
                <a:latin typeface="Comic Sans MS" panose="030F0702030302020204" pitchFamily="66" charset="0"/>
              </a:rPr>
              <a:t> газы мен </a:t>
            </a:r>
            <a:r>
              <a:rPr lang="ru-RU" dirty="0" err="1">
                <a:latin typeface="Comic Sans MS" panose="030F0702030302020204" pitchFamily="66" charset="0"/>
              </a:rPr>
              <a:t>көміртегі</a:t>
            </a:r>
            <a:r>
              <a:rPr lang="ru-RU" dirty="0">
                <a:latin typeface="Comic Sans MS" panose="030F0702030302020204" pitchFamily="66" charset="0"/>
              </a:rPr>
              <a:t> </a:t>
            </a:r>
            <a:r>
              <a:rPr lang="ru-RU" dirty="0" err="1">
                <a:latin typeface="Comic Sans MS" panose="030F0702030302020204" pitchFamily="66" charset="0"/>
              </a:rPr>
              <a:t>тотығы</a:t>
            </a:r>
            <a:r>
              <a:rPr lang="ru-RU" dirty="0">
                <a:latin typeface="Comic Sans MS" panose="030F0702030302020204" pitchFamily="66" charset="0"/>
              </a:rPr>
              <a:t>, </a:t>
            </a:r>
            <a:r>
              <a:rPr lang="ru-RU" dirty="0" err="1">
                <a:latin typeface="Comic Sans MS" panose="030F0702030302020204" pitchFamily="66" charset="0"/>
              </a:rPr>
              <a:t>сонымен</a:t>
            </a:r>
            <a:r>
              <a:rPr lang="ru-RU" dirty="0">
                <a:latin typeface="Comic Sans MS" panose="030F0702030302020204" pitchFamily="66" charset="0"/>
              </a:rPr>
              <a:t> </a:t>
            </a:r>
            <a:r>
              <a:rPr lang="ru-RU" dirty="0" err="1">
                <a:latin typeface="Comic Sans MS" panose="030F0702030302020204" pitchFamily="66" charset="0"/>
              </a:rPr>
              <a:t>қатар</a:t>
            </a:r>
            <a:r>
              <a:rPr lang="ru-RU" dirty="0">
                <a:latin typeface="Comic Sans MS" panose="030F0702030302020204" pitchFamily="66" charset="0"/>
              </a:rPr>
              <a:t> </a:t>
            </a:r>
            <a:r>
              <a:rPr lang="ru-RU" dirty="0" err="1">
                <a:latin typeface="Comic Sans MS" panose="030F0702030302020204" pitchFamily="66" charset="0"/>
              </a:rPr>
              <a:t>атмосферадағы</a:t>
            </a:r>
            <a:r>
              <a:rPr lang="ru-RU" dirty="0">
                <a:latin typeface="Comic Sans MS" panose="030F0702030302020204" pitchFamily="66" charset="0"/>
              </a:rPr>
              <a:t> су </a:t>
            </a:r>
            <a:r>
              <a:rPr lang="ru-RU" dirty="0" err="1">
                <a:latin typeface="Comic Sans MS" panose="030F0702030302020204" pitchFamily="66" charset="0"/>
              </a:rPr>
              <a:t>тамшыларымен</a:t>
            </a:r>
            <a:r>
              <a:rPr lang="ru-RU" dirty="0">
                <a:latin typeface="Comic Sans MS" panose="030F0702030302020204" pitchFamily="66" charset="0"/>
              </a:rPr>
              <a:t> </a:t>
            </a:r>
            <a:r>
              <a:rPr lang="ru-RU" dirty="0" err="1">
                <a:latin typeface="Comic Sans MS" panose="030F0702030302020204" pitchFamily="66" charset="0"/>
              </a:rPr>
              <a:t>араласатын</a:t>
            </a:r>
            <a:r>
              <a:rPr lang="ru-RU" dirty="0">
                <a:latin typeface="Comic Sans MS" panose="030F0702030302020204" pitchFamily="66" charset="0"/>
              </a:rPr>
              <a:t> </a:t>
            </a:r>
            <a:r>
              <a:rPr lang="ru-RU" dirty="0" err="1">
                <a:latin typeface="Comic Sans MS" panose="030F0702030302020204" pitchFamily="66" charset="0"/>
              </a:rPr>
              <a:t>ұшқыш</a:t>
            </a:r>
            <a:r>
              <a:rPr lang="ru-RU" dirty="0">
                <a:latin typeface="Comic Sans MS" panose="030F0702030302020204" pitchFamily="66" charset="0"/>
              </a:rPr>
              <a:t> </a:t>
            </a:r>
            <a:r>
              <a:rPr lang="ru-RU" dirty="0" err="1">
                <a:latin typeface="Comic Sans MS" panose="030F0702030302020204" pitchFamily="66" charset="0"/>
              </a:rPr>
              <a:t>күкірт</a:t>
            </a:r>
            <a:r>
              <a:rPr lang="ru-RU" dirty="0">
                <a:latin typeface="Comic Sans MS" panose="030F0702030302020204" pitchFamily="66" charset="0"/>
              </a:rPr>
              <a:t> </a:t>
            </a:r>
            <a:r>
              <a:rPr lang="ru-RU" dirty="0" err="1">
                <a:latin typeface="Comic Sans MS" panose="030F0702030302020204" pitchFamily="66" charset="0"/>
              </a:rPr>
              <a:t>қосылыстары</a:t>
            </a:r>
            <a:r>
              <a:rPr lang="ru-RU" dirty="0">
                <a:latin typeface="Comic Sans MS" panose="030F0702030302020204" pitchFamily="66" charset="0"/>
              </a:rPr>
              <a:t> </a:t>
            </a:r>
            <a:r>
              <a:rPr lang="ru-RU" dirty="0" err="1">
                <a:latin typeface="Comic Sans MS" panose="030F0702030302020204" pitchFamily="66" charset="0"/>
              </a:rPr>
              <a:t>бөлінеді</a:t>
            </a:r>
            <a:r>
              <a:rPr lang="ru-RU" dirty="0">
                <a:latin typeface="Comic Sans MS" panose="030F0702030302020204" pitchFamily="66" charset="0"/>
              </a:rPr>
              <a:t>. </a:t>
            </a:r>
            <a:r>
              <a:rPr lang="ru-RU" dirty="0" err="1">
                <a:latin typeface="Comic Sans MS" panose="030F0702030302020204" pitchFamily="66" charset="0"/>
              </a:rPr>
              <a:t>Осыған</a:t>
            </a:r>
            <a:r>
              <a:rPr lang="ru-RU" dirty="0">
                <a:latin typeface="Comic Sans MS" panose="030F0702030302020204" pitchFamily="66" charset="0"/>
              </a:rPr>
              <a:t> </a:t>
            </a:r>
            <a:r>
              <a:rPr lang="ru-RU" dirty="0" err="1">
                <a:latin typeface="Comic Sans MS" panose="030F0702030302020204" pitchFamily="66" charset="0"/>
              </a:rPr>
              <a:t>байланысты</a:t>
            </a:r>
            <a:r>
              <a:rPr lang="ru-RU" dirty="0">
                <a:latin typeface="Comic Sans MS" panose="030F0702030302020204" pitchFamily="66" charset="0"/>
              </a:rPr>
              <a:t> </a:t>
            </a:r>
            <a:r>
              <a:rPr lang="ru-RU" dirty="0" err="1">
                <a:latin typeface="Comic Sans MS" panose="030F0702030302020204" pitchFamily="66" charset="0"/>
              </a:rPr>
              <a:t>қышқыл</a:t>
            </a:r>
            <a:r>
              <a:rPr lang="ru-RU" dirty="0">
                <a:latin typeface="Comic Sans MS" panose="030F0702030302020204" pitchFamily="66" charset="0"/>
              </a:rPr>
              <a:t> </a:t>
            </a:r>
            <a:r>
              <a:rPr lang="ru-RU" dirty="0" err="1">
                <a:latin typeface="Comic Sans MS" panose="030F0702030302020204" pitchFamily="66" charset="0"/>
              </a:rPr>
              <a:t>жаңбыр</a:t>
            </a:r>
            <a:r>
              <a:rPr lang="ru-RU" dirty="0">
                <a:latin typeface="Comic Sans MS" panose="030F0702030302020204" pitchFamily="66" charset="0"/>
              </a:rPr>
              <a:t> </a:t>
            </a:r>
            <a:r>
              <a:rPr lang="ru-RU" dirty="0" err="1">
                <a:latin typeface="Comic Sans MS" panose="030F0702030302020204" pitchFamily="66" charset="0"/>
              </a:rPr>
              <a:t>жауып</a:t>
            </a:r>
            <a:r>
              <a:rPr lang="ru-RU" dirty="0">
                <a:latin typeface="Comic Sans MS" panose="030F0702030302020204" pitchFamily="66" charset="0"/>
              </a:rPr>
              <a:t>, </a:t>
            </a:r>
            <a:r>
              <a:rPr lang="ru-RU" dirty="0" err="1">
                <a:latin typeface="Comic Sans MS" panose="030F0702030302020204" pitchFamily="66" charset="0"/>
              </a:rPr>
              <a:t>бүкіл</a:t>
            </a:r>
            <a:r>
              <a:rPr lang="ru-RU" dirty="0">
                <a:latin typeface="Comic Sans MS" panose="030F0702030302020204" pitchFamily="66" charset="0"/>
              </a:rPr>
              <a:t> </a:t>
            </a:r>
            <a:r>
              <a:rPr lang="ru-RU" dirty="0" err="1">
                <a:latin typeface="Comic Sans MS" panose="030F0702030302020204" pitchFamily="66" charset="0"/>
              </a:rPr>
              <a:t>тіршілікті</a:t>
            </a:r>
            <a:r>
              <a:rPr lang="ru-RU" dirty="0">
                <a:latin typeface="Comic Sans MS" panose="030F0702030302020204" pitchFamily="66" charset="0"/>
              </a:rPr>
              <a:t> </a:t>
            </a:r>
            <a:r>
              <a:rPr lang="ru-RU" dirty="0" err="1">
                <a:latin typeface="Comic Sans MS" panose="030F0702030302020204" pitchFamily="66" charset="0"/>
              </a:rPr>
              <a:t>өлтіреді</a:t>
            </a:r>
            <a:r>
              <a:rPr lang="ru-RU" dirty="0">
                <a:latin typeface="Comic Sans MS" panose="030F0702030302020204" pitchFamily="66" charset="0"/>
              </a:rPr>
              <a:t>.</a:t>
            </a:r>
          </a:p>
          <a:p>
            <a:pPr fontAlgn="base">
              <a:lnSpc>
                <a:spcPct val="120000"/>
              </a:lnSpc>
              <a:spcBef>
                <a:spcPts val="0"/>
              </a:spcBef>
            </a:pPr>
            <a:r>
              <a:rPr lang="ru-RU" dirty="0" err="1">
                <a:latin typeface="Comic Sans MS" panose="030F0702030302020204" pitchFamily="66" charset="0"/>
              </a:rPr>
              <a:t>Кәсіпорындардың</a:t>
            </a:r>
            <a:r>
              <a:rPr lang="ru-RU" dirty="0">
                <a:latin typeface="Comic Sans MS" panose="030F0702030302020204" pitchFamily="66" charset="0"/>
              </a:rPr>
              <a:t> </a:t>
            </a:r>
            <a:r>
              <a:rPr lang="ru-RU" dirty="0" err="1">
                <a:latin typeface="Comic Sans MS" panose="030F0702030302020204" pitchFamily="66" charset="0"/>
              </a:rPr>
              <a:t>ағынды</a:t>
            </a:r>
            <a:r>
              <a:rPr lang="ru-RU" dirty="0">
                <a:latin typeface="Comic Sans MS" panose="030F0702030302020204" pitchFamily="66" charset="0"/>
              </a:rPr>
              <a:t> </a:t>
            </a:r>
            <a:r>
              <a:rPr lang="ru-RU" dirty="0" err="1">
                <a:latin typeface="Comic Sans MS" panose="030F0702030302020204" pitchFamily="66" charset="0"/>
              </a:rPr>
              <a:t>суларын</a:t>
            </a:r>
            <a:r>
              <a:rPr lang="ru-RU" dirty="0">
                <a:latin typeface="Comic Sans MS" panose="030F0702030302020204" pitchFamily="66" charset="0"/>
              </a:rPr>
              <a:t> </a:t>
            </a:r>
            <a:r>
              <a:rPr lang="ru-RU" dirty="0" err="1">
                <a:latin typeface="Comic Sans MS" panose="030F0702030302020204" pitchFamily="66" charset="0"/>
              </a:rPr>
              <a:t>өзендер</a:t>
            </a:r>
            <a:r>
              <a:rPr lang="ru-RU" dirty="0">
                <a:latin typeface="Comic Sans MS" panose="030F0702030302020204" pitchFamily="66" charset="0"/>
              </a:rPr>
              <a:t> мен </a:t>
            </a:r>
            <a:r>
              <a:rPr lang="ru-RU" dirty="0" err="1">
                <a:latin typeface="Comic Sans MS" panose="030F0702030302020204" pitchFamily="66" charset="0"/>
              </a:rPr>
              <a:t>көлдерге</a:t>
            </a:r>
            <a:r>
              <a:rPr lang="ru-RU" dirty="0">
                <a:latin typeface="Comic Sans MS" panose="030F0702030302020204" pitchFamily="66" charset="0"/>
              </a:rPr>
              <a:t> </a:t>
            </a:r>
            <a:r>
              <a:rPr lang="ru-RU" dirty="0" err="1">
                <a:latin typeface="Comic Sans MS" panose="030F0702030302020204" pitchFamily="66" charset="0"/>
              </a:rPr>
              <a:t>ағызу</a:t>
            </a:r>
            <a:r>
              <a:rPr lang="ru-RU" dirty="0">
                <a:latin typeface="Comic Sans MS" panose="030F0702030302020204" pitchFamily="66" charset="0"/>
              </a:rPr>
              <a:t>. </a:t>
            </a:r>
            <a:r>
              <a:rPr lang="ru-RU" dirty="0" err="1">
                <a:latin typeface="Comic Sans MS" panose="030F0702030302020204" pitchFamily="66" charset="0"/>
              </a:rPr>
              <a:t>Ағынды</a:t>
            </a:r>
            <a:r>
              <a:rPr lang="ru-RU" dirty="0">
                <a:latin typeface="Comic Sans MS" panose="030F0702030302020204" pitchFamily="66" charset="0"/>
              </a:rPr>
              <a:t> </a:t>
            </a:r>
            <a:r>
              <a:rPr lang="ru-RU" dirty="0" err="1">
                <a:latin typeface="Comic Sans MS" panose="030F0702030302020204" pitchFamily="66" charset="0"/>
              </a:rPr>
              <a:t>сулардың</a:t>
            </a:r>
            <a:r>
              <a:rPr lang="ru-RU" dirty="0">
                <a:latin typeface="Comic Sans MS" panose="030F0702030302020204" pitchFamily="66" charset="0"/>
              </a:rPr>
              <a:t> </a:t>
            </a:r>
            <a:r>
              <a:rPr lang="ru-RU" dirty="0" err="1">
                <a:latin typeface="Comic Sans MS" panose="030F0702030302020204" pitchFamily="66" charset="0"/>
              </a:rPr>
              <a:t>құрамында</a:t>
            </a:r>
            <a:r>
              <a:rPr lang="ru-RU" dirty="0">
                <a:latin typeface="Comic Sans MS" panose="030F0702030302020204" pitchFamily="66" charset="0"/>
              </a:rPr>
              <a:t> </a:t>
            </a:r>
            <a:r>
              <a:rPr lang="ru-RU" dirty="0" err="1">
                <a:latin typeface="Comic Sans MS" panose="030F0702030302020204" pitchFamily="66" charset="0"/>
              </a:rPr>
              <a:t>ауыр</a:t>
            </a:r>
            <a:r>
              <a:rPr lang="ru-RU" dirty="0">
                <a:latin typeface="Comic Sans MS" panose="030F0702030302020204" pitchFamily="66" charset="0"/>
              </a:rPr>
              <a:t> металл </a:t>
            </a:r>
            <a:r>
              <a:rPr lang="ru-RU" dirty="0" err="1">
                <a:latin typeface="Comic Sans MS" panose="030F0702030302020204" pitchFamily="66" charset="0"/>
              </a:rPr>
              <a:t>қосылыстары</a:t>
            </a:r>
            <a:r>
              <a:rPr lang="ru-RU" dirty="0">
                <a:latin typeface="Comic Sans MS" panose="030F0702030302020204" pitchFamily="66" charset="0"/>
              </a:rPr>
              <a:t> </a:t>
            </a:r>
            <a:r>
              <a:rPr lang="ru-RU" dirty="0" err="1">
                <a:latin typeface="Comic Sans MS" panose="030F0702030302020204" pitchFamily="66" charset="0"/>
              </a:rPr>
              <a:t>және</a:t>
            </a:r>
            <a:r>
              <a:rPr lang="ru-RU" dirty="0">
                <a:latin typeface="Comic Sans MS" panose="030F0702030302020204" pitchFamily="66" charset="0"/>
              </a:rPr>
              <a:t> </a:t>
            </a:r>
            <a:r>
              <a:rPr lang="ru-RU" dirty="0" err="1">
                <a:latin typeface="Comic Sans MS" panose="030F0702030302020204" pitchFamily="66" charset="0"/>
              </a:rPr>
              <a:t>улы</a:t>
            </a:r>
            <a:r>
              <a:rPr lang="ru-RU" dirty="0">
                <a:latin typeface="Comic Sans MS" panose="030F0702030302020204" pitchFamily="66" charset="0"/>
              </a:rPr>
              <a:t> </a:t>
            </a:r>
            <a:r>
              <a:rPr lang="ru-RU" dirty="0" err="1">
                <a:latin typeface="Comic Sans MS" panose="030F0702030302020204" pitchFamily="66" charset="0"/>
              </a:rPr>
              <a:t>органикалық</a:t>
            </a:r>
            <a:r>
              <a:rPr lang="ru-RU" dirty="0">
                <a:latin typeface="Comic Sans MS" panose="030F0702030302020204" pitchFamily="66" charset="0"/>
              </a:rPr>
              <a:t> </a:t>
            </a:r>
            <a:r>
              <a:rPr lang="ru-RU" dirty="0" err="1">
                <a:latin typeface="Comic Sans MS" panose="030F0702030302020204" pitchFamily="66" charset="0"/>
              </a:rPr>
              <a:t>қосылыстар</a:t>
            </a:r>
            <a:r>
              <a:rPr lang="ru-RU" dirty="0">
                <a:latin typeface="Comic Sans MS" panose="030F0702030302020204" pitchFamily="66" charset="0"/>
              </a:rPr>
              <a:t> (мазут, </a:t>
            </a:r>
            <a:r>
              <a:rPr lang="ru-RU" dirty="0" err="1">
                <a:latin typeface="Comic Sans MS" panose="030F0702030302020204" pitchFamily="66" charset="0"/>
              </a:rPr>
              <a:t>пестицидтер</a:t>
            </a:r>
            <a:r>
              <a:rPr lang="ru-RU" dirty="0">
                <a:latin typeface="Comic Sans MS" panose="030F0702030302020204" pitchFamily="66" charset="0"/>
              </a:rPr>
              <a:t>) </a:t>
            </a:r>
            <a:r>
              <a:rPr lang="ru-RU" dirty="0" err="1">
                <a:latin typeface="Comic Sans MS" panose="030F0702030302020204" pitchFamily="66" charset="0"/>
              </a:rPr>
              <a:t>болады</a:t>
            </a:r>
            <a:r>
              <a:rPr lang="ru-RU" dirty="0">
                <a:latin typeface="Comic Sans MS" panose="030F0702030302020204" pitchFamily="66" charset="0"/>
              </a:rPr>
              <a:t>. </a:t>
            </a:r>
            <a:r>
              <a:rPr lang="ru-RU" dirty="0" err="1">
                <a:latin typeface="Comic Sans MS" panose="030F0702030302020204" pitchFamily="66" charset="0"/>
              </a:rPr>
              <a:t>Олар</a:t>
            </a:r>
            <a:r>
              <a:rPr lang="ru-RU" dirty="0">
                <a:latin typeface="Comic Sans MS" panose="030F0702030302020204" pitchFamily="66" charset="0"/>
              </a:rPr>
              <a:t> су </a:t>
            </a:r>
            <a:r>
              <a:rPr lang="ru-RU" dirty="0" err="1">
                <a:latin typeface="Comic Sans MS" panose="030F0702030302020204" pitchFamily="66" charset="0"/>
              </a:rPr>
              <a:t>қоймасының</a:t>
            </a:r>
            <a:r>
              <a:rPr lang="ru-RU" dirty="0">
                <a:latin typeface="Comic Sans MS" panose="030F0702030302020204" pitchFamily="66" charset="0"/>
              </a:rPr>
              <a:t> </a:t>
            </a:r>
            <a:r>
              <a:rPr lang="ru-RU" dirty="0" err="1">
                <a:latin typeface="Comic Sans MS" panose="030F0702030302020204" pitchFamily="66" charset="0"/>
              </a:rPr>
              <a:t>батпақтануына</a:t>
            </a:r>
            <a:r>
              <a:rPr lang="ru-RU" dirty="0">
                <a:latin typeface="Comic Sans MS" panose="030F0702030302020204" pitchFamily="66" charset="0"/>
              </a:rPr>
              <a:t>, </a:t>
            </a:r>
            <a:r>
              <a:rPr lang="ru-RU" dirty="0" err="1">
                <a:latin typeface="Comic Sans MS" panose="030F0702030302020204" pitchFamily="66" charset="0"/>
              </a:rPr>
              <a:t>балықтардың</a:t>
            </a:r>
            <a:r>
              <a:rPr lang="ru-RU" dirty="0">
                <a:latin typeface="Comic Sans MS" panose="030F0702030302020204" pitchFamily="66" charset="0"/>
              </a:rPr>
              <a:t>, </a:t>
            </a:r>
            <a:r>
              <a:rPr lang="ru-RU" dirty="0" err="1">
                <a:latin typeface="Comic Sans MS" panose="030F0702030302020204" pitchFamily="66" charset="0"/>
              </a:rPr>
              <a:t>моллюскалардың</a:t>
            </a:r>
            <a:r>
              <a:rPr lang="ru-RU" dirty="0">
                <a:latin typeface="Comic Sans MS" panose="030F0702030302020204" pitchFamily="66" charset="0"/>
              </a:rPr>
              <a:t> </a:t>
            </a:r>
            <a:r>
              <a:rPr lang="ru-RU" dirty="0" err="1">
                <a:latin typeface="Comic Sans MS" panose="030F0702030302020204" pitchFamily="66" charset="0"/>
              </a:rPr>
              <a:t>және</a:t>
            </a:r>
            <a:r>
              <a:rPr lang="ru-RU" dirty="0">
                <a:latin typeface="Comic Sans MS" panose="030F0702030302020204" pitchFamily="66" charset="0"/>
              </a:rPr>
              <a:t> </a:t>
            </a:r>
            <a:r>
              <a:rPr lang="ru-RU" dirty="0" err="1">
                <a:latin typeface="Comic Sans MS" panose="030F0702030302020204" pitchFamily="66" charset="0"/>
              </a:rPr>
              <a:t>балдырлардың</a:t>
            </a:r>
            <a:r>
              <a:rPr lang="ru-RU" dirty="0">
                <a:latin typeface="Comic Sans MS" panose="030F0702030302020204" pitchFamily="66" charset="0"/>
              </a:rPr>
              <a:t> </a:t>
            </a:r>
            <a:r>
              <a:rPr lang="ru-RU" dirty="0" err="1">
                <a:latin typeface="Comic Sans MS" panose="030F0702030302020204" pitchFamily="66" charset="0"/>
              </a:rPr>
              <a:t>кейбір</a:t>
            </a:r>
            <a:r>
              <a:rPr lang="ru-RU" dirty="0">
                <a:latin typeface="Comic Sans MS" panose="030F0702030302020204" pitchFamily="66" charset="0"/>
              </a:rPr>
              <a:t> </a:t>
            </a:r>
            <a:r>
              <a:rPr lang="ru-RU" dirty="0" err="1">
                <a:latin typeface="Comic Sans MS" panose="030F0702030302020204" pitchFamily="66" charset="0"/>
              </a:rPr>
              <a:t>түрлерінің</a:t>
            </a:r>
            <a:r>
              <a:rPr lang="ru-RU" dirty="0">
                <a:latin typeface="Comic Sans MS" panose="030F0702030302020204" pitchFamily="66" charset="0"/>
              </a:rPr>
              <a:t> </a:t>
            </a:r>
            <a:r>
              <a:rPr lang="ru-RU" dirty="0" err="1">
                <a:latin typeface="Comic Sans MS" panose="030F0702030302020204" pitchFamily="66" charset="0"/>
              </a:rPr>
              <a:t>қырылуына</a:t>
            </a:r>
            <a:r>
              <a:rPr lang="ru-RU" dirty="0">
                <a:latin typeface="Comic Sans MS" panose="030F0702030302020204" pitchFamily="66" charset="0"/>
              </a:rPr>
              <a:t> </a:t>
            </a:r>
            <a:r>
              <a:rPr lang="ru-RU" dirty="0" err="1">
                <a:latin typeface="Comic Sans MS" panose="030F0702030302020204" pitchFamily="66" charset="0"/>
              </a:rPr>
              <a:t>әкеледі</a:t>
            </a:r>
            <a:r>
              <a:rPr lang="ru-RU" dirty="0">
                <a:latin typeface="Comic Sans MS" panose="030F0702030302020204" pitchFamily="66" charset="0"/>
              </a:rPr>
              <a:t>.</a:t>
            </a:r>
          </a:p>
          <a:p>
            <a:pPr fontAlgn="base">
              <a:lnSpc>
                <a:spcPct val="120000"/>
              </a:lnSpc>
              <a:spcBef>
                <a:spcPts val="0"/>
              </a:spcBef>
            </a:pPr>
            <a:r>
              <a:rPr lang="ru-RU" dirty="0" err="1">
                <a:latin typeface="Comic Sans MS" panose="030F0702030302020204" pitchFamily="66" charset="0"/>
              </a:rPr>
              <a:t>Мұнай</a:t>
            </a:r>
            <a:r>
              <a:rPr lang="ru-RU" dirty="0">
                <a:latin typeface="Comic Sans MS" panose="030F0702030302020204" pitchFamily="66" charset="0"/>
              </a:rPr>
              <a:t> мен </a:t>
            </a:r>
            <a:r>
              <a:rPr lang="ru-RU" dirty="0" err="1">
                <a:latin typeface="Comic Sans MS" panose="030F0702030302020204" pitchFamily="66" charset="0"/>
              </a:rPr>
              <a:t>газдың</a:t>
            </a:r>
            <a:r>
              <a:rPr lang="ru-RU" dirty="0">
                <a:latin typeface="Comic Sans MS" panose="030F0702030302020204" pitchFamily="66" charset="0"/>
              </a:rPr>
              <a:t> </a:t>
            </a:r>
            <a:r>
              <a:rPr lang="ru-RU" dirty="0" err="1">
                <a:latin typeface="Comic Sans MS" panose="030F0702030302020204" pitchFamily="66" charset="0"/>
              </a:rPr>
              <a:t>ағуы</a:t>
            </a:r>
            <a:r>
              <a:rPr lang="ru-RU" dirty="0">
                <a:latin typeface="Comic Sans MS" panose="030F0702030302020204" pitchFamily="66" charset="0"/>
              </a:rPr>
              <a:t>. </a:t>
            </a:r>
            <a:r>
              <a:rPr lang="ru-RU" dirty="0" err="1">
                <a:latin typeface="Comic Sans MS" panose="030F0702030302020204" pitchFamily="66" charset="0"/>
              </a:rPr>
              <a:t>Олар</a:t>
            </a:r>
            <a:r>
              <a:rPr lang="ru-RU" dirty="0">
                <a:latin typeface="Comic Sans MS" panose="030F0702030302020204" pitchFamily="66" charset="0"/>
              </a:rPr>
              <a:t> </a:t>
            </a:r>
            <a:r>
              <a:rPr lang="ru-RU" dirty="0" err="1">
                <a:latin typeface="Comic Sans MS" panose="030F0702030302020204" pitchFamily="66" charset="0"/>
              </a:rPr>
              <a:t>теңізде</a:t>
            </a:r>
            <a:r>
              <a:rPr lang="ru-RU" dirty="0">
                <a:latin typeface="Comic Sans MS" panose="030F0702030302020204" pitchFamily="66" charset="0"/>
              </a:rPr>
              <a:t> де, </a:t>
            </a:r>
            <a:r>
              <a:rPr lang="ru-RU" dirty="0" err="1">
                <a:latin typeface="Comic Sans MS" panose="030F0702030302020204" pitchFamily="66" charset="0"/>
              </a:rPr>
              <a:t>құрлықта</a:t>
            </a:r>
            <a:r>
              <a:rPr lang="ru-RU" dirty="0">
                <a:latin typeface="Comic Sans MS" panose="030F0702030302020204" pitchFamily="66" charset="0"/>
              </a:rPr>
              <a:t> да </a:t>
            </a:r>
            <a:r>
              <a:rPr lang="ru-RU" dirty="0" err="1">
                <a:latin typeface="Comic Sans MS" panose="030F0702030302020204" pitchFamily="66" charset="0"/>
              </a:rPr>
              <a:t>қауіпті</a:t>
            </a:r>
            <a:r>
              <a:rPr lang="ru-RU" dirty="0">
                <a:latin typeface="Comic Sans MS" panose="030F0702030302020204" pitchFamily="66" charset="0"/>
              </a:rPr>
              <a:t>. </a:t>
            </a:r>
            <a:r>
              <a:rPr lang="ru-RU" dirty="0" err="1">
                <a:latin typeface="Comic Sans MS" panose="030F0702030302020204" pitchFamily="66" charset="0"/>
              </a:rPr>
              <a:t>Мұнай</a:t>
            </a:r>
            <a:r>
              <a:rPr lang="ru-RU" dirty="0">
                <a:latin typeface="Comic Sans MS" panose="030F0702030302020204" pitchFamily="66" charset="0"/>
              </a:rPr>
              <a:t> </a:t>
            </a:r>
            <a:r>
              <a:rPr lang="ru-RU" dirty="0" err="1">
                <a:latin typeface="Comic Sans MS" panose="030F0702030302020204" pitchFamily="66" charset="0"/>
              </a:rPr>
              <a:t>дақтарына</a:t>
            </a:r>
            <a:r>
              <a:rPr lang="ru-RU" dirty="0">
                <a:latin typeface="Comic Sans MS" panose="030F0702030302020204" pitchFamily="66" charset="0"/>
              </a:rPr>
              <a:t> </a:t>
            </a:r>
            <a:r>
              <a:rPr lang="ru-RU" dirty="0" err="1">
                <a:latin typeface="Comic Sans MS" panose="030F0702030302020204" pitchFamily="66" charset="0"/>
              </a:rPr>
              <a:t>немесе</a:t>
            </a:r>
            <a:r>
              <a:rPr lang="ru-RU" dirty="0">
                <a:latin typeface="Comic Sans MS" panose="030F0702030302020204" pitchFamily="66" charset="0"/>
              </a:rPr>
              <a:t> </a:t>
            </a:r>
            <a:r>
              <a:rPr lang="ru-RU" dirty="0" err="1">
                <a:latin typeface="Comic Sans MS" panose="030F0702030302020204" pitchFamily="66" charset="0"/>
              </a:rPr>
              <a:t>газға</a:t>
            </a:r>
            <a:r>
              <a:rPr lang="ru-RU" dirty="0">
                <a:latin typeface="Comic Sans MS" panose="030F0702030302020204" pitchFamily="66" charset="0"/>
              </a:rPr>
              <a:t> </a:t>
            </a:r>
            <a:r>
              <a:rPr lang="ru-RU" dirty="0" err="1">
                <a:latin typeface="Comic Sans MS" panose="030F0702030302020204" pitchFamily="66" charset="0"/>
              </a:rPr>
              <a:t>түскен</a:t>
            </a:r>
            <a:r>
              <a:rPr lang="ru-RU" dirty="0">
                <a:latin typeface="Comic Sans MS" panose="030F0702030302020204" pitchFamily="66" charset="0"/>
              </a:rPr>
              <a:t> </a:t>
            </a:r>
            <a:r>
              <a:rPr lang="ru-RU" dirty="0" err="1">
                <a:latin typeface="Comic Sans MS" panose="030F0702030302020204" pitchFamily="66" charset="0"/>
              </a:rPr>
              <a:t>кез</a:t>
            </a:r>
            <a:r>
              <a:rPr lang="ru-RU" dirty="0">
                <a:latin typeface="Comic Sans MS" panose="030F0702030302020204" pitchFamily="66" charset="0"/>
              </a:rPr>
              <a:t> </a:t>
            </a:r>
            <a:r>
              <a:rPr lang="ru-RU" dirty="0" err="1">
                <a:latin typeface="Comic Sans MS" panose="030F0702030302020204" pitchFamily="66" charset="0"/>
              </a:rPr>
              <a:t>келген</a:t>
            </a:r>
            <a:r>
              <a:rPr lang="ru-RU" dirty="0">
                <a:latin typeface="Comic Sans MS" panose="030F0702030302020204" pitchFamily="66" charset="0"/>
              </a:rPr>
              <a:t> </a:t>
            </a:r>
            <a:r>
              <a:rPr lang="ru-RU" dirty="0" err="1">
                <a:latin typeface="Comic Sans MS" panose="030F0702030302020204" pitchFamily="66" charset="0"/>
              </a:rPr>
              <a:t>өсімдік</a:t>
            </a:r>
            <a:r>
              <a:rPr lang="ru-RU" dirty="0">
                <a:latin typeface="Comic Sans MS" panose="030F0702030302020204" pitchFamily="66" charset="0"/>
              </a:rPr>
              <a:t> </a:t>
            </a:r>
            <a:r>
              <a:rPr lang="ru-RU" dirty="0" err="1">
                <a:latin typeface="Comic Sans MS" panose="030F0702030302020204" pitchFamily="66" charset="0"/>
              </a:rPr>
              <a:t>немесе</a:t>
            </a:r>
            <a:r>
              <a:rPr lang="ru-RU" dirty="0">
                <a:latin typeface="Comic Sans MS" panose="030F0702030302020204" pitchFamily="66" charset="0"/>
              </a:rPr>
              <a:t> </a:t>
            </a:r>
            <a:r>
              <a:rPr lang="ru-RU" dirty="0" err="1">
                <a:latin typeface="Comic Sans MS" panose="030F0702030302020204" pitchFamily="66" charset="0"/>
              </a:rPr>
              <a:t>жануар</a:t>
            </a:r>
            <a:r>
              <a:rPr lang="ru-RU" dirty="0">
                <a:latin typeface="Comic Sans MS" panose="030F0702030302020204" pitchFamily="66" charset="0"/>
              </a:rPr>
              <a:t> </a:t>
            </a:r>
            <a:r>
              <a:rPr lang="ru-RU" dirty="0" err="1">
                <a:latin typeface="Comic Sans MS" panose="030F0702030302020204" pitchFamily="66" charset="0"/>
              </a:rPr>
              <a:t>өледі</a:t>
            </a:r>
            <a:r>
              <a:rPr lang="ru-RU" dirty="0">
                <a:latin typeface="Comic Sans MS" panose="030F0702030302020204" pitchFamily="66" charset="0"/>
              </a:rPr>
              <a:t>.</a:t>
            </a:r>
          </a:p>
          <a:p>
            <a:pPr fontAlgn="base">
              <a:lnSpc>
                <a:spcPct val="120000"/>
              </a:lnSpc>
              <a:spcBef>
                <a:spcPts val="0"/>
              </a:spcBef>
            </a:pPr>
            <a:r>
              <a:rPr lang="ru-RU" dirty="0" err="1">
                <a:latin typeface="Comic Sans MS" panose="030F0702030302020204" pitchFamily="66" charset="0"/>
              </a:rPr>
              <a:t>Қоқыс</a:t>
            </a:r>
            <a:r>
              <a:rPr lang="ru-RU" dirty="0">
                <a:latin typeface="Comic Sans MS" panose="030F0702030302020204" pitchFamily="66" charset="0"/>
              </a:rPr>
              <a:t> </a:t>
            </a:r>
            <a:r>
              <a:rPr lang="ru-RU" dirty="0" err="1">
                <a:latin typeface="Comic Sans MS" panose="030F0702030302020204" pitchFamily="66" charset="0"/>
              </a:rPr>
              <a:t>үйінділері</a:t>
            </a:r>
            <a:r>
              <a:rPr lang="ru-RU" dirty="0">
                <a:latin typeface="Comic Sans MS" panose="030F0702030302020204" pitchFamily="66" charset="0"/>
              </a:rPr>
              <a:t> мен </a:t>
            </a:r>
            <a:r>
              <a:rPr lang="ru-RU" dirty="0" err="1">
                <a:latin typeface="Comic Sans MS" panose="030F0702030302020204" pitchFamily="66" charset="0"/>
              </a:rPr>
              <a:t>полигондар</a:t>
            </a:r>
            <a:r>
              <a:rPr lang="ru-RU" dirty="0">
                <a:latin typeface="Comic Sans MS" panose="030F0702030302020204" pitchFamily="66" charset="0"/>
              </a:rPr>
              <a:t> </a:t>
            </a:r>
            <a:r>
              <a:rPr lang="ru-RU" dirty="0" err="1">
                <a:latin typeface="Comic Sans MS" panose="030F0702030302020204" pitchFamily="66" charset="0"/>
              </a:rPr>
              <a:t>қоршаған</a:t>
            </a:r>
            <a:r>
              <a:rPr lang="ru-RU" dirty="0">
                <a:latin typeface="Comic Sans MS" panose="030F0702030302020204" pitchFamily="66" charset="0"/>
              </a:rPr>
              <a:t> </a:t>
            </a:r>
            <a:r>
              <a:rPr lang="ru-RU" dirty="0" err="1">
                <a:latin typeface="Comic Sans MS" panose="030F0702030302020204" pitchFamily="66" charset="0"/>
              </a:rPr>
              <a:t>ортаға</a:t>
            </a:r>
            <a:r>
              <a:rPr lang="ru-RU" dirty="0">
                <a:latin typeface="Comic Sans MS" panose="030F0702030302020204" pitchFamily="66" charset="0"/>
              </a:rPr>
              <a:t> </a:t>
            </a:r>
            <a:r>
              <a:rPr lang="ru-RU" dirty="0" err="1">
                <a:latin typeface="Comic Sans MS" panose="030F0702030302020204" pitchFamily="66" charset="0"/>
              </a:rPr>
              <a:t>орны</a:t>
            </a:r>
            <a:r>
              <a:rPr lang="ru-RU" dirty="0">
                <a:latin typeface="Comic Sans MS" panose="030F0702030302020204" pitchFamily="66" charset="0"/>
              </a:rPr>
              <a:t> </a:t>
            </a:r>
            <a:r>
              <a:rPr lang="ru-RU" dirty="0" err="1">
                <a:latin typeface="Comic Sans MS" panose="030F0702030302020204" pitchFamily="66" charset="0"/>
              </a:rPr>
              <a:t>толмас</a:t>
            </a:r>
            <a:r>
              <a:rPr lang="ru-RU" dirty="0">
                <a:latin typeface="Comic Sans MS" panose="030F0702030302020204" pitchFamily="66" charset="0"/>
              </a:rPr>
              <a:t> </a:t>
            </a:r>
            <a:r>
              <a:rPr lang="ru-RU" dirty="0" err="1">
                <a:latin typeface="Comic Sans MS" panose="030F0702030302020204" pitchFamily="66" charset="0"/>
              </a:rPr>
              <a:t>зиян</a:t>
            </a:r>
            <a:r>
              <a:rPr lang="ru-RU" dirty="0">
                <a:latin typeface="Comic Sans MS" panose="030F0702030302020204" pitchFamily="66" charset="0"/>
              </a:rPr>
              <a:t> </a:t>
            </a:r>
            <a:r>
              <a:rPr lang="ru-RU" dirty="0" err="1">
                <a:latin typeface="Comic Sans MS" panose="030F0702030302020204" pitchFamily="66" charset="0"/>
              </a:rPr>
              <a:t>келтіруде</a:t>
            </a:r>
            <a:r>
              <a:rPr lang="ru-RU" dirty="0">
                <a:latin typeface="Comic Sans MS" panose="030F0702030302020204" pitchFamily="66" charset="0"/>
              </a:rPr>
              <a:t>. </a:t>
            </a:r>
            <a:r>
              <a:rPr lang="ru-RU" dirty="0" err="1">
                <a:latin typeface="Comic Sans MS" panose="030F0702030302020204" pitchFamily="66" charset="0"/>
              </a:rPr>
              <a:t>Оның</a:t>
            </a:r>
            <a:r>
              <a:rPr lang="ru-RU" dirty="0">
                <a:latin typeface="Comic Sans MS" panose="030F0702030302020204" pitchFamily="66" charset="0"/>
              </a:rPr>
              <a:t> </a:t>
            </a:r>
            <a:r>
              <a:rPr lang="ru-RU" dirty="0" err="1">
                <a:latin typeface="Comic Sans MS" panose="030F0702030302020204" pitchFamily="66" charset="0"/>
              </a:rPr>
              <a:t>көп</a:t>
            </a:r>
            <a:r>
              <a:rPr lang="ru-RU" dirty="0">
                <a:latin typeface="Comic Sans MS" panose="030F0702030302020204" pitchFamily="66" charset="0"/>
              </a:rPr>
              <a:t> </a:t>
            </a:r>
            <a:r>
              <a:rPr lang="ru-RU" dirty="0" err="1">
                <a:latin typeface="Comic Sans MS" panose="030F0702030302020204" pitchFamily="66" charset="0"/>
              </a:rPr>
              <a:t>бөлігі</a:t>
            </a:r>
            <a:r>
              <a:rPr lang="ru-RU" dirty="0">
                <a:latin typeface="Comic Sans MS" panose="030F0702030302020204" pitchFamily="66" charset="0"/>
              </a:rPr>
              <a:t> не </a:t>
            </a:r>
            <a:r>
              <a:rPr lang="ru-RU" dirty="0" err="1">
                <a:latin typeface="Comic Sans MS" panose="030F0702030302020204" pitchFamily="66" charset="0"/>
              </a:rPr>
              <a:t>ыдырамайды</a:t>
            </a:r>
            <a:r>
              <a:rPr lang="ru-RU" dirty="0">
                <a:latin typeface="Comic Sans MS" panose="030F0702030302020204" pitchFamily="66" charset="0"/>
              </a:rPr>
              <a:t>, не </a:t>
            </a:r>
            <a:r>
              <a:rPr lang="ru-RU" dirty="0" err="1">
                <a:latin typeface="Comic Sans MS" panose="030F0702030302020204" pitchFamily="66" charset="0"/>
              </a:rPr>
              <a:t>ыдырағанда</a:t>
            </a:r>
            <a:r>
              <a:rPr lang="ru-RU" dirty="0">
                <a:latin typeface="Comic Sans MS" panose="030F0702030302020204" pitchFamily="66" charset="0"/>
              </a:rPr>
              <a:t> </a:t>
            </a:r>
            <a:r>
              <a:rPr lang="ru-RU" dirty="0" err="1">
                <a:latin typeface="Comic Sans MS" panose="030F0702030302020204" pitchFamily="66" charset="0"/>
              </a:rPr>
              <a:t>қоршаған</a:t>
            </a:r>
            <a:r>
              <a:rPr lang="ru-RU" dirty="0">
                <a:latin typeface="Comic Sans MS" panose="030F0702030302020204" pitchFamily="66" charset="0"/>
              </a:rPr>
              <a:t> </a:t>
            </a:r>
            <a:r>
              <a:rPr lang="ru-RU" dirty="0" err="1">
                <a:latin typeface="Comic Sans MS" panose="030F0702030302020204" pitchFamily="66" charset="0"/>
              </a:rPr>
              <a:t>ортаға</a:t>
            </a:r>
            <a:r>
              <a:rPr lang="ru-RU" dirty="0">
                <a:latin typeface="Comic Sans MS" panose="030F0702030302020204" pitchFamily="66" charset="0"/>
              </a:rPr>
              <a:t> </a:t>
            </a:r>
            <a:r>
              <a:rPr lang="ru-RU" dirty="0" err="1">
                <a:latin typeface="Comic Sans MS" panose="030F0702030302020204" pitchFamily="66" charset="0"/>
              </a:rPr>
              <a:t>қауіпті</a:t>
            </a:r>
            <a:r>
              <a:rPr lang="ru-RU" dirty="0">
                <a:latin typeface="Comic Sans MS" panose="030F0702030302020204" pitchFamily="66" charset="0"/>
              </a:rPr>
              <a:t> </a:t>
            </a:r>
            <a:r>
              <a:rPr lang="ru-RU" dirty="0" err="1">
                <a:latin typeface="Comic Sans MS" panose="030F0702030302020204" pitchFamily="66" charset="0"/>
              </a:rPr>
              <a:t>заттарды</a:t>
            </a:r>
            <a:r>
              <a:rPr lang="ru-RU" dirty="0">
                <a:latin typeface="Comic Sans MS" panose="030F0702030302020204" pitchFamily="66" charset="0"/>
              </a:rPr>
              <a:t> </a:t>
            </a:r>
            <a:r>
              <a:rPr lang="ru-RU" dirty="0" err="1">
                <a:latin typeface="Comic Sans MS" panose="030F0702030302020204" pitchFamily="66" charset="0"/>
              </a:rPr>
              <a:t>шығарады</a:t>
            </a:r>
            <a:r>
              <a:rPr lang="ru-RU" dirty="0">
                <a:latin typeface="Comic Sans MS" panose="030F0702030302020204" pitchFamily="66" charset="0"/>
              </a:rPr>
              <a:t>.</a:t>
            </a:r>
          </a:p>
          <a:p>
            <a:pPr fontAlgn="base">
              <a:lnSpc>
                <a:spcPct val="120000"/>
              </a:lnSpc>
              <a:spcBef>
                <a:spcPts val="0"/>
              </a:spcBef>
            </a:pPr>
            <a:r>
              <a:rPr lang="ru-RU" dirty="0" err="1">
                <a:latin typeface="Comic Sans MS" panose="030F0702030302020204" pitchFamily="66" charset="0"/>
              </a:rPr>
              <a:t>Пейзажды</a:t>
            </a:r>
            <a:r>
              <a:rPr lang="ru-RU" dirty="0">
                <a:latin typeface="Comic Sans MS" panose="030F0702030302020204" pitchFamily="66" charset="0"/>
              </a:rPr>
              <a:t> </a:t>
            </a:r>
            <a:r>
              <a:rPr lang="ru-RU" dirty="0" err="1">
                <a:latin typeface="Comic Sans MS" panose="030F0702030302020204" pitchFamily="66" charset="0"/>
              </a:rPr>
              <a:t>өзгерту</a:t>
            </a:r>
            <a:r>
              <a:rPr lang="ru-RU" dirty="0">
                <a:latin typeface="Comic Sans MS" panose="030F0702030302020204" pitchFamily="66" charset="0"/>
              </a:rPr>
              <a:t>. </a:t>
            </a:r>
            <a:r>
              <a:rPr lang="ru-RU" dirty="0" err="1">
                <a:latin typeface="Comic Sans MS" panose="030F0702030302020204" pitchFamily="66" charset="0"/>
              </a:rPr>
              <a:t>Бұл</a:t>
            </a:r>
            <a:r>
              <a:rPr lang="ru-RU" dirty="0">
                <a:latin typeface="Comic Sans MS" panose="030F0702030302020204" pitchFamily="66" charset="0"/>
              </a:rPr>
              <a:t> </a:t>
            </a:r>
            <a:r>
              <a:rPr lang="ru-RU" dirty="0" err="1">
                <a:latin typeface="Comic Sans MS" panose="030F0702030302020204" pitchFamily="66" charset="0"/>
              </a:rPr>
              <a:t>қалалар</a:t>
            </a:r>
            <a:r>
              <a:rPr lang="ru-RU" dirty="0">
                <a:latin typeface="Comic Sans MS" panose="030F0702030302020204" pitchFamily="66" charset="0"/>
              </a:rPr>
              <a:t> мен </a:t>
            </a:r>
            <a:r>
              <a:rPr lang="ru-RU" dirty="0" err="1">
                <a:latin typeface="Comic Sans MS" panose="030F0702030302020204" pitchFamily="66" charset="0"/>
              </a:rPr>
              <a:t>зауыттар</a:t>
            </a:r>
            <a:r>
              <a:rPr lang="ru-RU" dirty="0">
                <a:latin typeface="Comic Sans MS" panose="030F0702030302020204" pitchFamily="66" charset="0"/>
              </a:rPr>
              <a:t> </a:t>
            </a:r>
            <a:r>
              <a:rPr lang="ru-RU" dirty="0" err="1">
                <a:latin typeface="Comic Sans MS" panose="030F0702030302020204" pitchFamily="66" charset="0"/>
              </a:rPr>
              <a:t>салуға</a:t>
            </a:r>
            <a:r>
              <a:rPr lang="ru-RU" dirty="0">
                <a:latin typeface="Comic Sans MS" panose="030F0702030302020204" pitchFamily="66" charset="0"/>
              </a:rPr>
              <a:t> </a:t>
            </a:r>
            <a:r>
              <a:rPr lang="ru-RU" dirty="0" err="1">
                <a:latin typeface="Comic Sans MS" panose="030F0702030302020204" pitchFamily="66" charset="0"/>
              </a:rPr>
              <a:t>ғана</a:t>
            </a:r>
            <a:r>
              <a:rPr lang="ru-RU" dirty="0">
                <a:latin typeface="Comic Sans MS" panose="030F0702030302020204" pitchFamily="66" charset="0"/>
              </a:rPr>
              <a:t> </a:t>
            </a:r>
            <a:r>
              <a:rPr lang="ru-RU" dirty="0" err="1">
                <a:latin typeface="Comic Sans MS" panose="030F0702030302020204" pitchFamily="66" charset="0"/>
              </a:rPr>
              <a:t>емес</a:t>
            </a:r>
            <a:r>
              <a:rPr lang="ru-RU" dirty="0">
                <a:latin typeface="Comic Sans MS" panose="030F0702030302020204" pitchFamily="66" charset="0"/>
              </a:rPr>
              <a:t>, </a:t>
            </a:r>
            <a:r>
              <a:rPr lang="ru-RU" dirty="0" err="1">
                <a:latin typeface="Comic Sans MS" panose="030F0702030302020204" pitchFamily="66" charset="0"/>
              </a:rPr>
              <a:t>сонымен</a:t>
            </a:r>
            <a:r>
              <a:rPr lang="ru-RU" dirty="0">
                <a:latin typeface="Comic Sans MS" panose="030F0702030302020204" pitchFamily="66" charset="0"/>
              </a:rPr>
              <a:t> </a:t>
            </a:r>
            <a:r>
              <a:rPr lang="ru-RU" dirty="0" err="1">
                <a:latin typeface="Comic Sans MS" panose="030F0702030302020204" pitchFamily="66" charset="0"/>
              </a:rPr>
              <a:t>қатар</a:t>
            </a:r>
            <a:r>
              <a:rPr lang="ru-RU" dirty="0">
                <a:latin typeface="Comic Sans MS" panose="030F0702030302020204" pitchFamily="66" charset="0"/>
              </a:rPr>
              <a:t> </a:t>
            </a:r>
            <a:r>
              <a:rPr lang="ru-RU" dirty="0" err="1">
                <a:latin typeface="Comic Sans MS" panose="030F0702030302020204" pitchFamily="66" charset="0"/>
              </a:rPr>
              <a:t>карьерлерді</a:t>
            </a:r>
            <a:r>
              <a:rPr lang="ru-RU" dirty="0">
                <a:latin typeface="Comic Sans MS" panose="030F0702030302020204" pitchFamily="66" charset="0"/>
              </a:rPr>
              <a:t> </a:t>
            </a:r>
            <a:r>
              <a:rPr lang="ru-RU" dirty="0" err="1">
                <a:latin typeface="Comic Sans MS" panose="030F0702030302020204" pitchFamily="66" charset="0"/>
              </a:rPr>
              <a:t>қазуға</a:t>
            </a:r>
            <a:r>
              <a:rPr lang="ru-RU" dirty="0">
                <a:latin typeface="Comic Sans MS" panose="030F0702030302020204" pitchFamily="66" charset="0"/>
              </a:rPr>
              <a:t>, </a:t>
            </a:r>
            <a:r>
              <a:rPr lang="ru-RU" dirty="0" err="1">
                <a:latin typeface="Comic Sans MS" panose="030F0702030302020204" pitchFamily="66" charset="0"/>
              </a:rPr>
              <a:t>бөгендер</a:t>
            </a:r>
            <a:r>
              <a:rPr lang="ru-RU" dirty="0">
                <a:latin typeface="Comic Sans MS" panose="030F0702030302020204" pitchFamily="66" charset="0"/>
              </a:rPr>
              <a:t> мен </a:t>
            </a:r>
            <a:r>
              <a:rPr lang="ru-RU" dirty="0" err="1">
                <a:latin typeface="Comic Sans MS" panose="030F0702030302020204" pitchFamily="66" charset="0"/>
              </a:rPr>
              <a:t>бөгеттер</a:t>
            </a:r>
            <a:r>
              <a:rPr lang="ru-RU" dirty="0">
                <a:latin typeface="Comic Sans MS" panose="030F0702030302020204" pitchFamily="66" charset="0"/>
              </a:rPr>
              <a:t> </a:t>
            </a:r>
            <a:r>
              <a:rPr lang="ru-RU" dirty="0" err="1">
                <a:latin typeface="Comic Sans MS" panose="030F0702030302020204" pitchFamily="66" charset="0"/>
              </a:rPr>
              <a:t>салуға</a:t>
            </a:r>
            <a:r>
              <a:rPr lang="ru-RU" dirty="0">
                <a:latin typeface="Comic Sans MS" panose="030F0702030302020204" pitchFamily="66" charset="0"/>
              </a:rPr>
              <a:t>, </a:t>
            </a:r>
            <a:r>
              <a:rPr lang="ru-RU" dirty="0" err="1">
                <a:latin typeface="Comic Sans MS" panose="030F0702030302020204" pitchFamily="66" charset="0"/>
              </a:rPr>
              <a:t>батпақтарды</a:t>
            </a:r>
            <a:r>
              <a:rPr lang="ru-RU" dirty="0">
                <a:latin typeface="Comic Sans MS" panose="030F0702030302020204" pitchFamily="66" charset="0"/>
              </a:rPr>
              <a:t> </a:t>
            </a:r>
            <a:r>
              <a:rPr lang="ru-RU" dirty="0" err="1">
                <a:latin typeface="Comic Sans MS" panose="030F0702030302020204" pitchFamily="66" charset="0"/>
              </a:rPr>
              <a:t>құрғатуға</a:t>
            </a:r>
            <a:r>
              <a:rPr lang="ru-RU" dirty="0">
                <a:latin typeface="Comic Sans MS" panose="030F0702030302020204" pitchFamily="66" charset="0"/>
              </a:rPr>
              <a:t> да </a:t>
            </a:r>
            <a:r>
              <a:rPr lang="ru-RU" dirty="0" err="1">
                <a:latin typeface="Comic Sans MS" panose="030F0702030302020204" pitchFamily="66" charset="0"/>
              </a:rPr>
              <a:t>қатысты</a:t>
            </a:r>
            <a:r>
              <a:rPr lang="ru-RU" dirty="0">
                <a:latin typeface="Comic Sans MS" panose="030F0702030302020204" pitchFamily="66" charset="0"/>
              </a:rPr>
              <a:t>.</a:t>
            </a:r>
          </a:p>
          <a:p>
            <a:pPr fontAlgn="base">
              <a:lnSpc>
                <a:spcPct val="120000"/>
              </a:lnSpc>
              <a:spcBef>
                <a:spcPts val="0"/>
              </a:spcBef>
            </a:pPr>
            <a:r>
              <a:rPr lang="ru-RU" dirty="0" err="1">
                <a:latin typeface="Comic Sans MS" panose="030F0702030302020204" pitchFamily="66" charset="0"/>
              </a:rPr>
              <a:t>Ормандардың</a:t>
            </a:r>
            <a:r>
              <a:rPr lang="ru-RU" dirty="0">
                <a:latin typeface="Comic Sans MS" panose="030F0702030302020204" pitchFamily="66" charset="0"/>
              </a:rPr>
              <a:t> </a:t>
            </a:r>
            <a:r>
              <a:rPr lang="ru-RU" dirty="0" err="1">
                <a:latin typeface="Comic Sans MS" panose="030F0702030302020204" pitchFamily="66" charset="0"/>
              </a:rPr>
              <a:t>жойылуы</a:t>
            </a:r>
            <a:r>
              <a:rPr lang="ru-RU" dirty="0">
                <a:latin typeface="Comic Sans MS" panose="030F0702030302020204" pitchFamily="66" charset="0"/>
              </a:rPr>
              <a:t>. </a:t>
            </a:r>
            <a:r>
              <a:rPr lang="ru-RU" dirty="0" err="1">
                <a:latin typeface="Comic Sans MS" panose="030F0702030302020204" pitchFamily="66" charset="0"/>
              </a:rPr>
              <a:t>Сібірдің</a:t>
            </a:r>
            <a:r>
              <a:rPr lang="ru-RU" dirty="0">
                <a:latin typeface="Comic Sans MS" panose="030F0702030302020204" pitchFamily="66" charset="0"/>
              </a:rPr>
              <a:t>, </a:t>
            </a:r>
            <a:r>
              <a:rPr lang="ru-RU" dirty="0" err="1">
                <a:latin typeface="Comic Sans MS" panose="030F0702030302020204" pitchFamily="66" charset="0"/>
              </a:rPr>
              <a:t>Солтүстік</a:t>
            </a:r>
            <a:r>
              <a:rPr lang="ru-RU" dirty="0">
                <a:latin typeface="Comic Sans MS" panose="030F0702030302020204" pitchFamily="66" charset="0"/>
              </a:rPr>
              <a:t> </a:t>
            </a:r>
            <a:r>
              <a:rPr lang="ru-RU" dirty="0" err="1">
                <a:latin typeface="Comic Sans MS" panose="030F0702030302020204" pitchFamily="66" charset="0"/>
              </a:rPr>
              <a:t>және</a:t>
            </a:r>
            <a:r>
              <a:rPr lang="ru-RU" dirty="0">
                <a:latin typeface="Comic Sans MS" panose="030F0702030302020204" pitchFamily="66" charset="0"/>
              </a:rPr>
              <a:t> Оңтүстік </a:t>
            </a:r>
            <a:r>
              <a:rPr lang="ru-RU" dirty="0" err="1">
                <a:latin typeface="Comic Sans MS" panose="030F0702030302020204" pitchFamily="66" charset="0"/>
              </a:rPr>
              <a:t>Американың</a:t>
            </a:r>
            <a:r>
              <a:rPr lang="ru-RU" dirty="0">
                <a:latin typeface="Comic Sans MS" panose="030F0702030302020204" pitchFamily="66" charset="0"/>
              </a:rPr>
              <a:t>, </a:t>
            </a:r>
            <a:r>
              <a:rPr lang="ru-RU" dirty="0" err="1">
                <a:latin typeface="Comic Sans MS" panose="030F0702030302020204" pitchFamily="66" charset="0"/>
              </a:rPr>
              <a:t>Африканың</a:t>
            </a:r>
            <a:r>
              <a:rPr lang="ru-RU" dirty="0">
                <a:latin typeface="Comic Sans MS" panose="030F0702030302020204" pitchFamily="66" charset="0"/>
              </a:rPr>
              <a:t>, </a:t>
            </a:r>
            <a:r>
              <a:rPr lang="ru-RU" dirty="0" err="1">
                <a:latin typeface="Comic Sans MS" panose="030F0702030302020204" pitchFamily="66" charset="0"/>
              </a:rPr>
              <a:t>Австралияның</a:t>
            </a:r>
            <a:r>
              <a:rPr lang="ru-RU" dirty="0">
                <a:latin typeface="Comic Sans MS" panose="030F0702030302020204" pitchFamily="66" charset="0"/>
              </a:rPr>
              <a:t> </a:t>
            </a:r>
            <a:r>
              <a:rPr lang="ru-RU" dirty="0" err="1">
                <a:latin typeface="Comic Sans MS" panose="030F0702030302020204" pitchFamily="66" charset="0"/>
              </a:rPr>
              <a:t>ормандарының</a:t>
            </a:r>
            <a:r>
              <a:rPr lang="ru-RU" dirty="0">
                <a:latin typeface="Comic Sans MS" panose="030F0702030302020204" pitchFamily="66" charset="0"/>
              </a:rPr>
              <a:t> </a:t>
            </a:r>
            <a:r>
              <a:rPr lang="ru-RU" dirty="0" err="1">
                <a:latin typeface="Comic Sans MS" panose="030F0702030302020204" pitchFamily="66" charset="0"/>
              </a:rPr>
              <a:t>жойылуы</a:t>
            </a:r>
            <a:r>
              <a:rPr lang="ru-RU" dirty="0">
                <a:latin typeface="Comic Sans MS" panose="030F0702030302020204" pitchFamily="66" charset="0"/>
              </a:rPr>
              <a:t> </a:t>
            </a:r>
            <a:r>
              <a:rPr lang="ru-RU" dirty="0" err="1">
                <a:latin typeface="Comic Sans MS" panose="030F0702030302020204" pitchFamily="66" charset="0"/>
              </a:rPr>
              <a:t>климаттың</a:t>
            </a:r>
            <a:r>
              <a:rPr lang="ru-RU" dirty="0">
                <a:latin typeface="Comic Sans MS" panose="030F0702030302020204" pitchFamily="66" charset="0"/>
              </a:rPr>
              <a:t> </a:t>
            </a:r>
            <a:r>
              <a:rPr lang="ru-RU" dirty="0" err="1">
                <a:latin typeface="Comic Sans MS" panose="030F0702030302020204" pitchFamily="66" charset="0"/>
              </a:rPr>
              <a:t>күрт</a:t>
            </a:r>
            <a:r>
              <a:rPr lang="ru-RU" dirty="0">
                <a:latin typeface="Comic Sans MS" panose="030F0702030302020204" pitchFamily="66" charset="0"/>
              </a:rPr>
              <a:t> </a:t>
            </a:r>
            <a:r>
              <a:rPr lang="ru-RU" dirty="0" err="1">
                <a:latin typeface="Comic Sans MS" panose="030F0702030302020204" pitchFamily="66" charset="0"/>
              </a:rPr>
              <a:t>өзгеруіне</a:t>
            </a:r>
            <a:r>
              <a:rPr lang="ru-RU" dirty="0">
                <a:latin typeface="Comic Sans MS" panose="030F0702030302020204" pitchFamily="66" charset="0"/>
              </a:rPr>
              <a:t> </a:t>
            </a:r>
            <a:r>
              <a:rPr lang="ru-RU" dirty="0" err="1">
                <a:latin typeface="Comic Sans MS" panose="030F0702030302020204" pitchFamily="66" charset="0"/>
              </a:rPr>
              <a:t>әкелді</a:t>
            </a:r>
            <a:r>
              <a:rPr lang="ru-RU" dirty="0">
                <a:latin typeface="Comic Sans MS" panose="030F0702030302020204" pitchFamily="66" charset="0"/>
              </a:rPr>
              <a:t>. </a:t>
            </a:r>
            <a:r>
              <a:rPr lang="ru-RU" dirty="0" err="1">
                <a:latin typeface="Comic Sans MS" panose="030F0702030302020204" pitchFamily="66" charset="0"/>
              </a:rPr>
              <a:t>Бұрын</a:t>
            </a:r>
            <a:r>
              <a:rPr lang="ru-RU" dirty="0">
                <a:latin typeface="Comic Sans MS" panose="030F0702030302020204" pitchFamily="66" charset="0"/>
              </a:rPr>
              <a:t> </a:t>
            </a:r>
            <a:r>
              <a:rPr lang="ru-RU" dirty="0" err="1">
                <a:latin typeface="Comic Sans MS" panose="030F0702030302020204" pitchFamily="66" charset="0"/>
              </a:rPr>
              <a:t>ормандар</a:t>
            </a:r>
            <a:r>
              <a:rPr lang="ru-RU" dirty="0">
                <a:latin typeface="Comic Sans MS" panose="030F0702030302020204" pitchFamily="66" charset="0"/>
              </a:rPr>
              <a:t> </a:t>
            </a:r>
            <a:r>
              <a:rPr lang="ru-RU" dirty="0" err="1">
                <a:latin typeface="Comic Sans MS" panose="030F0702030302020204" pitchFamily="66" charset="0"/>
              </a:rPr>
              <a:t>көмірқышқыл</a:t>
            </a:r>
            <a:r>
              <a:rPr lang="ru-RU" dirty="0">
                <a:latin typeface="Comic Sans MS" panose="030F0702030302020204" pitchFamily="66" charset="0"/>
              </a:rPr>
              <a:t> </a:t>
            </a:r>
            <a:r>
              <a:rPr lang="ru-RU" dirty="0" err="1">
                <a:latin typeface="Comic Sans MS" panose="030F0702030302020204" pitchFamily="66" charset="0"/>
              </a:rPr>
              <a:t>газының</a:t>
            </a:r>
            <a:r>
              <a:rPr lang="ru-RU" dirty="0">
                <a:latin typeface="Comic Sans MS" panose="030F0702030302020204" pitchFamily="66" charset="0"/>
              </a:rPr>
              <a:t> </a:t>
            </a:r>
            <a:r>
              <a:rPr lang="ru-RU" dirty="0" err="1">
                <a:latin typeface="Comic Sans MS" panose="030F0702030302020204" pitchFamily="66" charset="0"/>
              </a:rPr>
              <a:t>көп</a:t>
            </a:r>
            <a:r>
              <a:rPr lang="ru-RU" dirty="0">
                <a:latin typeface="Comic Sans MS" panose="030F0702030302020204" pitchFamily="66" charset="0"/>
              </a:rPr>
              <a:t> </a:t>
            </a:r>
            <a:r>
              <a:rPr lang="ru-RU" dirty="0" err="1">
                <a:latin typeface="Comic Sans MS" panose="030F0702030302020204" pitchFamily="66" charset="0"/>
              </a:rPr>
              <a:t>бөлігін</a:t>
            </a:r>
            <a:r>
              <a:rPr lang="ru-RU" dirty="0">
                <a:latin typeface="Comic Sans MS" panose="030F0702030302020204" pitchFamily="66" charset="0"/>
              </a:rPr>
              <a:t> </a:t>
            </a:r>
            <a:r>
              <a:rPr lang="ru-RU" dirty="0" err="1">
                <a:latin typeface="Comic Sans MS" panose="030F0702030302020204" pitchFamily="66" charset="0"/>
              </a:rPr>
              <a:t>қайта</a:t>
            </a:r>
            <a:r>
              <a:rPr lang="ru-RU" dirty="0">
                <a:latin typeface="Comic Sans MS" panose="030F0702030302020204" pitchFamily="66" charset="0"/>
              </a:rPr>
              <a:t> </a:t>
            </a:r>
            <a:r>
              <a:rPr lang="ru-RU" dirty="0" err="1">
                <a:latin typeface="Comic Sans MS" panose="030F0702030302020204" pitchFamily="66" charset="0"/>
              </a:rPr>
              <a:t>өңдеп</a:t>
            </a:r>
            <a:r>
              <a:rPr lang="ru-RU" dirty="0">
                <a:latin typeface="Comic Sans MS" panose="030F0702030302020204" pitchFamily="66" charset="0"/>
              </a:rPr>
              <a:t> </a:t>
            </a:r>
            <a:r>
              <a:rPr lang="ru-RU" dirty="0" err="1">
                <a:latin typeface="Comic Sans MS" panose="030F0702030302020204" pitchFamily="66" charset="0"/>
              </a:rPr>
              <a:t>қана</a:t>
            </a:r>
            <a:r>
              <a:rPr lang="ru-RU" dirty="0">
                <a:latin typeface="Comic Sans MS" panose="030F0702030302020204" pitchFamily="66" charset="0"/>
              </a:rPr>
              <a:t> </a:t>
            </a:r>
            <a:r>
              <a:rPr lang="ru-RU" dirty="0" err="1">
                <a:latin typeface="Comic Sans MS" panose="030F0702030302020204" pitchFamily="66" charset="0"/>
              </a:rPr>
              <a:t>қоймай</a:t>
            </a:r>
            <a:r>
              <a:rPr lang="ru-RU" dirty="0">
                <a:latin typeface="Comic Sans MS" panose="030F0702030302020204" pitchFamily="66" charset="0"/>
              </a:rPr>
              <a:t>, </a:t>
            </a:r>
            <a:r>
              <a:rPr lang="ru-RU" dirty="0" err="1">
                <a:latin typeface="Comic Sans MS" panose="030F0702030302020204" pitchFamily="66" charset="0"/>
              </a:rPr>
              <a:t>шөлдердің</a:t>
            </a:r>
            <a:r>
              <a:rPr lang="ru-RU" dirty="0">
                <a:latin typeface="Comic Sans MS" panose="030F0702030302020204" pitchFamily="66" charset="0"/>
              </a:rPr>
              <a:t> </a:t>
            </a:r>
            <a:r>
              <a:rPr lang="ru-RU" dirty="0" err="1">
                <a:latin typeface="Comic Sans MS" panose="030F0702030302020204" pitchFamily="66" charset="0"/>
              </a:rPr>
              <a:t>өсуіне</a:t>
            </a:r>
            <a:r>
              <a:rPr lang="ru-RU" dirty="0">
                <a:latin typeface="Comic Sans MS" panose="030F0702030302020204" pitchFamily="66" charset="0"/>
              </a:rPr>
              <a:t> </a:t>
            </a:r>
            <a:r>
              <a:rPr lang="ru-RU" dirty="0" err="1">
                <a:latin typeface="Comic Sans MS" panose="030F0702030302020204" pitchFamily="66" charset="0"/>
              </a:rPr>
              <a:t>жол</a:t>
            </a:r>
            <a:r>
              <a:rPr lang="ru-RU" dirty="0">
                <a:latin typeface="Comic Sans MS" panose="030F0702030302020204" pitchFamily="66" charset="0"/>
              </a:rPr>
              <a:t> </a:t>
            </a:r>
            <a:r>
              <a:rPr lang="ru-RU" dirty="0" err="1">
                <a:latin typeface="Comic Sans MS" panose="030F0702030302020204" pitchFamily="66" charset="0"/>
              </a:rPr>
              <a:t>бермеді</a:t>
            </a:r>
            <a:r>
              <a:rPr lang="ru-RU" dirty="0">
                <a:latin typeface="Comic Sans MS" panose="030F0702030302020204" pitchFamily="66" charset="0"/>
              </a:rPr>
              <a:t>. </a:t>
            </a:r>
            <a:r>
              <a:rPr lang="ru-RU" dirty="0" err="1">
                <a:latin typeface="Comic Sans MS" panose="030F0702030302020204" pitchFamily="66" charset="0"/>
              </a:rPr>
              <a:t>Олар</a:t>
            </a:r>
            <a:r>
              <a:rPr lang="ru-RU" dirty="0">
                <a:latin typeface="Comic Sans MS" panose="030F0702030302020204" pitchFamily="66" charset="0"/>
              </a:rPr>
              <a:t> </a:t>
            </a:r>
            <a:r>
              <a:rPr lang="ru-RU" dirty="0" err="1">
                <a:latin typeface="Comic Sans MS" panose="030F0702030302020204" pitchFamily="66" charset="0"/>
              </a:rPr>
              <a:t>әдеттегі</a:t>
            </a:r>
            <a:r>
              <a:rPr lang="ru-RU" dirty="0">
                <a:latin typeface="Comic Sans MS" panose="030F0702030302020204" pitchFamily="66" charset="0"/>
              </a:rPr>
              <a:t> </a:t>
            </a:r>
            <a:r>
              <a:rPr lang="ru-RU" dirty="0" err="1">
                <a:latin typeface="Comic Sans MS" panose="030F0702030302020204" pitchFamily="66" charset="0"/>
              </a:rPr>
              <a:t>мекендеу</a:t>
            </a:r>
            <a:r>
              <a:rPr lang="ru-RU" dirty="0">
                <a:latin typeface="Comic Sans MS" panose="030F0702030302020204" pitchFamily="66" charset="0"/>
              </a:rPr>
              <a:t> </a:t>
            </a:r>
            <a:r>
              <a:rPr lang="ru-RU" dirty="0" err="1">
                <a:latin typeface="Comic Sans MS" panose="030F0702030302020204" pitchFamily="66" charset="0"/>
              </a:rPr>
              <a:t>орындарын</a:t>
            </a:r>
            <a:r>
              <a:rPr lang="ru-RU" dirty="0">
                <a:latin typeface="Comic Sans MS" panose="030F0702030302020204" pitchFamily="66" charset="0"/>
              </a:rPr>
              <a:t> </a:t>
            </a:r>
            <a:r>
              <a:rPr lang="ru-RU" dirty="0" err="1">
                <a:latin typeface="Comic Sans MS" panose="030F0702030302020204" pitchFamily="66" charset="0"/>
              </a:rPr>
              <a:t>жоғалтып</a:t>
            </a:r>
            <a:r>
              <a:rPr lang="ru-RU" dirty="0">
                <a:latin typeface="Comic Sans MS" panose="030F0702030302020204" pitchFamily="66" charset="0"/>
              </a:rPr>
              <a:t>, </a:t>
            </a:r>
            <a:r>
              <a:rPr lang="ru-RU" dirty="0" err="1">
                <a:latin typeface="Comic Sans MS" panose="030F0702030302020204" pitchFamily="66" charset="0"/>
              </a:rPr>
              <a:t>қалаға</a:t>
            </a:r>
            <a:r>
              <a:rPr lang="ru-RU" dirty="0">
                <a:latin typeface="Comic Sans MS" panose="030F0702030302020204" pitchFamily="66" charset="0"/>
              </a:rPr>
              <a:t> </a:t>
            </a:r>
            <a:r>
              <a:rPr lang="ru-RU" dirty="0" err="1">
                <a:latin typeface="Comic Sans MS" panose="030F0702030302020204" pitchFamily="66" charset="0"/>
              </a:rPr>
              <a:t>кіріп</a:t>
            </a:r>
            <a:r>
              <a:rPr lang="ru-RU" dirty="0">
                <a:latin typeface="Comic Sans MS" panose="030F0702030302020204" pitchFamily="66" charset="0"/>
              </a:rPr>
              <a:t>, </a:t>
            </a:r>
            <a:r>
              <a:rPr lang="ru-RU" dirty="0" err="1">
                <a:latin typeface="Comic Sans MS" panose="030F0702030302020204" pitchFamily="66" charset="0"/>
              </a:rPr>
              <a:t>адамдарға</a:t>
            </a:r>
            <a:r>
              <a:rPr lang="ru-RU" dirty="0">
                <a:latin typeface="Comic Sans MS" panose="030F0702030302020204" pitchFamily="66" charset="0"/>
              </a:rPr>
              <a:t> </a:t>
            </a:r>
            <a:r>
              <a:rPr lang="ru-RU" dirty="0" err="1">
                <a:latin typeface="Comic Sans MS" panose="030F0702030302020204" pitchFamily="66" charset="0"/>
              </a:rPr>
              <a:t>шабуыл</a:t>
            </a:r>
            <a:r>
              <a:rPr lang="ru-RU" dirty="0">
                <a:latin typeface="Comic Sans MS" panose="030F0702030302020204" pitchFamily="66" charset="0"/>
              </a:rPr>
              <a:t> </a:t>
            </a:r>
            <a:r>
              <a:rPr lang="ru-RU" dirty="0" err="1">
                <a:latin typeface="Comic Sans MS" panose="030F0702030302020204" pitchFamily="66" charset="0"/>
              </a:rPr>
              <a:t>жасайтын</a:t>
            </a:r>
            <a:r>
              <a:rPr lang="ru-RU" dirty="0">
                <a:latin typeface="Comic Sans MS" panose="030F0702030302020204" pitchFamily="66" charset="0"/>
              </a:rPr>
              <a:t> </a:t>
            </a:r>
            <a:r>
              <a:rPr lang="ru-RU" dirty="0" err="1">
                <a:latin typeface="Comic Sans MS" panose="030F0702030302020204" pitchFamily="66" charset="0"/>
              </a:rPr>
              <a:t>жануарлардың</a:t>
            </a:r>
            <a:r>
              <a:rPr lang="ru-RU" dirty="0">
                <a:latin typeface="Comic Sans MS" panose="030F0702030302020204" pitchFamily="66" charset="0"/>
              </a:rPr>
              <a:t> </a:t>
            </a:r>
            <a:r>
              <a:rPr lang="ru-RU" dirty="0" err="1">
                <a:latin typeface="Comic Sans MS" panose="030F0702030302020204" pitchFamily="66" charset="0"/>
              </a:rPr>
              <a:t>көптеген</a:t>
            </a:r>
            <a:r>
              <a:rPr lang="ru-RU" dirty="0">
                <a:latin typeface="Comic Sans MS" panose="030F0702030302020204" pitchFamily="66" charset="0"/>
              </a:rPr>
              <a:t> </a:t>
            </a:r>
            <a:r>
              <a:rPr lang="ru-RU" dirty="0" err="1">
                <a:latin typeface="Comic Sans MS" panose="030F0702030302020204" pitchFamily="66" charset="0"/>
              </a:rPr>
              <a:t>түрлерінің</a:t>
            </a:r>
            <a:r>
              <a:rPr lang="ru-RU" dirty="0">
                <a:latin typeface="Comic Sans MS" panose="030F0702030302020204" pitchFamily="66" charset="0"/>
              </a:rPr>
              <a:t> </a:t>
            </a:r>
            <a:r>
              <a:rPr lang="ru-RU" dirty="0" err="1">
                <a:latin typeface="Comic Sans MS" panose="030F0702030302020204" pitchFamily="66" charset="0"/>
              </a:rPr>
              <a:t>мекені</a:t>
            </a:r>
            <a:r>
              <a:rPr lang="ru-RU" dirty="0">
                <a:latin typeface="Comic Sans MS" panose="030F0702030302020204" pitchFamily="66" charset="0"/>
              </a:rPr>
              <a:t> </a:t>
            </a:r>
            <a:r>
              <a:rPr lang="ru-RU" dirty="0" err="1">
                <a:latin typeface="Comic Sans MS" panose="030F0702030302020204" pitchFamily="66" charset="0"/>
              </a:rPr>
              <a:t>болды</a:t>
            </a:r>
            <a:r>
              <a:rPr lang="ru-RU" dirty="0">
                <a:latin typeface="Comic Sans MS" panose="030F0702030302020204" pitchFamily="66" charset="0"/>
              </a:rPr>
              <a:t>.</a:t>
            </a:r>
          </a:p>
          <a:p>
            <a:endParaRPr lang="ru-RU" dirty="0"/>
          </a:p>
        </p:txBody>
      </p:sp>
    </p:spTree>
    <p:extLst>
      <p:ext uri="{BB962C8B-B14F-4D97-AF65-F5344CB8AC3E}">
        <p14:creationId xmlns:p14="http://schemas.microsoft.com/office/powerpoint/2010/main" val="145334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197485"/>
            <a:ext cx="10515600" cy="838835"/>
          </a:xfrm>
        </p:spPr>
        <p:txBody>
          <a:bodyPr>
            <a:normAutofit fontScale="90000"/>
          </a:bodyPr>
          <a:lstStyle/>
          <a:p>
            <a:pPr algn="ctr"/>
            <a:r>
              <a:rPr lang="ru-RU" sz="3200" b="1" dirty="0" err="1">
                <a:latin typeface="Comic Sans MS" panose="030F0702030302020204" pitchFamily="66" charset="0"/>
              </a:rPr>
              <a:t>Табиғатты</a:t>
            </a:r>
            <a:r>
              <a:rPr lang="ru-RU" sz="3200" b="1" dirty="0">
                <a:latin typeface="Comic Sans MS" panose="030F0702030302020204" pitchFamily="66" charset="0"/>
              </a:rPr>
              <a:t> </a:t>
            </a:r>
            <a:r>
              <a:rPr lang="ru-RU" sz="3200" b="1" dirty="0" err="1">
                <a:latin typeface="Comic Sans MS" panose="030F0702030302020204" pitchFamily="66" charset="0"/>
              </a:rPr>
              <a:t>қорғау</a:t>
            </a:r>
            <a:r>
              <a:rPr lang="ru-RU" sz="3200" b="1" dirty="0">
                <a:latin typeface="Comic Sans MS" panose="030F0702030302020204" pitchFamily="66" charset="0"/>
              </a:rPr>
              <a:t> </a:t>
            </a:r>
            <a:r>
              <a:rPr lang="ru-RU" sz="3200" b="1" dirty="0" err="1">
                <a:latin typeface="Comic Sans MS" panose="030F0702030302020204" pitchFamily="66" charset="0"/>
              </a:rPr>
              <a:t>жөніндегі</a:t>
            </a:r>
            <a:r>
              <a:rPr lang="ru-RU" sz="3200" b="1" dirty="0">
                <a:latin typeface="Comic Sans MS" panose="030F0702030302020204" pitchFamily="66" charset="0"/>
              </a:rPr>
              <a:t> </a:t>
            </a:r>
            <a:r>
              <a:rPr lang="ru-RU" sz="3200" b="1" dirty="0" err="1">
                <a:latin typeface="Comic Sans MS" panose="030F0702030302020204" pitchFamily="66" charset="0"/>
              </a:rPr>
              <a:t>мемлекеттің</a:t>
            </a:r>
            <a:r>
              <a:rPr lang="ru-RU" sz="3200" b="1" dirty="0">
                <a:latin typeface="Comic Sans MS" panose="030F0702030302020204" pitchFamily="66" charset="0"/>
              </a:rPr>
              <a:t> </a:t>
            </a:r>
            <a:r>
              <a:rPr lang="ru-RU" sz="3200" b="1" dirty="0" err="1">
                <a:latin typeface="Comic Sans MS" panose="030F0702030302020204" pitchFamily="66" charset="0"/>
              </a:rPr>
              <a:t>жауапкершілігі</a:t>
            </a:r>
            <a:r>
              <a:rPr lang="ru-RU" sz="3200" b="1" dirty="0">
                <a:latin typeface="Comic Sans MS" panose="030F0702030302020204" pitchFamily="66" charset="0"/>
              </a:rPr>
              <a:t> </a:t>
            </a:r>
            <a:r>
              <a:rPr lang="ru-RU" sz="3200" b="1" dirty="0" err="1">
                <a:latin typeface="Comic Sans MS" panose="030F0702030302020204" pitchFamily="66" charset="0"/>
              </a:rPr>
              <a:t>және</a:t>
            </a:r>
            <a:r>
              <a:rPr lang="ru-RU" sz="3200" b="1" dirty="0">
                <a:latin typeface="Comic Sans MS" panose="030F0702030302020204" pitchFamily="66" charset="0"/>
              </a:rPr>
              <a:t> комитет </a:t>
            </a:r>
            <a:r>
              <a:rPr lang="ru-RU" sz="3200" b="1" dirty="0" err="1">
                <a:latin typeface="Comic Sans MS" panose="030F0702030302020204" pitchFamily="66" charset="0"/>
              </a:rPr>
              <a:t>құру</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409433" y="1138678"/>
            <a:ext cx="6477000" cy="5821680"/>
          </a:xfrm>
        </p:spPr>
        <p:txBody>
          <a:bodyPr>
            <a:normAutofit fontScale="55000" lnSpcReduction="20000"/>
          </a:bodyPr>
          <a:lstStyle/>
          <a:p>
            <a:pPr fontAlgn="base">
              <a:lnSpc>
                <a:spcPct val="120000"/>
              </a:lnSpc>
              <a:spcBef>
                <a:spcPts val="0"/>
              </a:spcBef>
            </a:pPr>
            <a:r>
              <a:rPr lang="ru-RU" sz="2900" dirty="0" err="1">
                <a:latin typeface="Comic Sans MS" panose="030F0702030302020204" pitchFamily="66" charset="0"/>
              </a:rPr>
              <a:t>Әлемдегі</a:t>
            </a:r>
            <a:r>
              <a:rPr lang="ru-RU" sz="2900" dirty="0">
                <a:latin typeface="Comic Sans MS" panose="030F0702030302020204" pitchFamily="66" charset="0"/>
              </a:rPr>
              <a:t> </a:t>
            </a:r>
            <a:r>
              <a:rPr lang="ru-RU" sz="2900" dirty="0" err="1">
                <a:latin typeface="Comic Sans MS" panose="030F0702030302020204" pitchFamily="66" charset="0"/>
              </a:rPr>
              <a:t>тым</a:t>
            </a:r>
            <a:r>
              <a:rPr lang="ru-RU" sz="2900" dirty="0">
                <a:latin typeface="Comic Sans MS" panose="030F0702030302020204" pitchFamily="66" charset="0"/>
              </a:rPr>
              <a:t> </a:t>
            </a:r>
            <a:r>
              <a:rPr lang="ru-RU" sz="2900" dirty="0" err="1">
                <a:latin typeface="Comic Sans MS" panose="030F0702030302020204" pitchFamily="66" charset="0"/>
              </a:rPr>
              <a:t>жылдам</a:t>
            </a:r>
            <a:r>
              <a:rPr lang="ru-RU" sz="2900" dirty="0">
                <a:latin typeface="Comic Sans MS" panose="030F0702030302020204" pitchFamily="66" charset="0"/>
              </a:rPr>
              <a:t> </a:t>
            </a:r>
            <a:r>
              <a:rPr lang="ru-RU" sz="2900" dirty="0" err="1">
                <a:latin typeface="Comic Sans MS" panose="030F0702030302020204" pitchFamily="66" charset="0"/>
              </a:rPr>
              <a:t>өзгерістерге</a:t>
            </a:r>
            <a:r>
              <a:rPr lang="ru-RU" sz="2900" dirty="0">
                <a:latin typeface="Comic Sans MS" panose="030F0702030302020204" pitchFamily="66" charset="0"/>
              </a:rPr>
              <a:t> </a:t>
            </a:r>
            <a:r>
              <a:rPr lang="ru-RU" sz="2900" dirty="0" err="1">
                <a:latin typeface="Comic Sans MS" panose="030F0702030302020204" pitchFamily="66" charset="0"/>
              </a:rPr>
              <a:t>әлемдік</a:t>
            </a:r>
            <a:r>
              <a:rPr lang="ru-RU" sz="2900" dirty="0">
                <a:latin typeface="Comic Sans MS" panose="030F0702030302020204" pitchFamily="66" charset="0"/>
              </a:rPr>
              <a:t> </a:t>
            </a:r>
            <a:r>
              <a:rPr lang="ru-RU" sz="2900" dirty="0" err="1">
                <a:latin typeface="Comic Sans MS" panose="030F0702030302020204" pitchFamily="66" charset="0"/>
              </a:rPr>
              <a:t>қауымдастықтың</a:t>
            </a:r>
            <a:r>
              <a:rPr lang="ru-RU" sz="2900" dirty="0">
                <a:latin typeface="Comic Sans MS" panose="030F0702030302020204" pitchFamily="66" charset="0"/>
              </a:rPr>
              <a:t> </a:t>
            </a:r>
            <a:r>
              <a:rPr lang="ru-RU" sz="2900" dirty="0" err="1">
                <a:latin typeface="Comic Sans MS" panose="030F0702030302020204" pitchFamily="66" charset="0"/>
              </a:rPr>
              <a:t>реакциясы</a:t>
            </a:r>
            <a:r>
              <a:rPr lang="ru-RU" sz="2900" dirty="0">
                <a:latin typeface="Comic Sans MS" panose="030F0702030302020204" pitchFamily="66" charset="0"/>
              </a:rPr>
              <a:t> </a:t>
            </a:r>
            <a:r>
              <a:rPr lang="ru-RU" sz="2900" dirty="0" err="1">
                <a:latin typeface="Comic Sans MS" panose="030F0702030302020204" pitchFamily="66" charset="0"/>
              </a:rPr>
              <a:t>қоршаған</a:t>
            </a:r>
            <a:r>
              <a:rPr lang="ru-RU" sz="2900" dirty="0">
                <a:latin typeface="Comic Sans MS" panose="030F0702030302020204" pitchFamily="66" charset="0"/>
              </a:rPr>
              <a:t> </a:t>
            </a:r>
            <a:r>
              <a:rPr lang="ru-RU" sz="2900" dirty="0" err="1">
                <a:latin typeface="Comic Sans MS" panose="030F0702030302020204" pitchFamily="66" charset="0"/>
              </a:rPr>
              <a:t>ортаны</a:t>
            </a:r>
            <a:r>
              <a:rPr lang="ru-RU" sz="2900" dirty="0">
                <a:latin typeface="Comic Sans MS" panose="030F0702030302020204" pitchFamily="66" charset="0"/>
              </a:rPr>
              <a:t> </a:t>
            </a:r>
            <a:r>
              <a:rPr lang="ru-RU" sz="2900" dirty="0" err="1">
                <a:latin typeface="Comic Sans MS" panose="030F0702030302020204" pitchFamily="66" charset="0"/>
              </a:rPr>
              <a:t>қорғау</a:t>
            </a:r>
            <a:r>
              <a:rPr lang="ru-RU" sz="2900" dirty="0">
                <a:latin typeface="Comic Sans MS" panose="030F0702030302020204" pitchFamily="66" charset="0"/>
              </a:rPr>
              <a:t> </a:t>
            </a:r>
            <a:r>
              <a:rPr lang="ru-RU" sz="2900" dirty="0" err="1">
                <a:latin typeface="Comic Sans MS" panose="030F0702030302020204" pitchFamily="66" charset="0"/>
              </a:rPr>
              <a:t>ұйымының</a:t>
            </a:r>
            <a:r>
              <a:rPr lang="ru-RU" sz="2900" dirty="0">
                <a:latin typeface="Comic Sans MS" panose="030F0702030302020204" pitchFamily="66" charset="0"/>
              </a:rPr>
              <a:t> (</a:t>
            </a:r>
            <a:r>
              <a:rPr lang="en-US" sz="2900" dirty="0">
                <a:latin typeface="Comic Sans MS" panose="030F0702030302020204" pitchFamily="66" charset="0"/>
              </a:rPr>
              <a:t>WWF) </a:t>
            </a:r>
            <a:r>
              <a:rPr lang="ru-RU" sz="2900" dirty="0" err="1">
                <a:latin typeface="Comic Sans MS" panose="030F0702030302020204" pitchFamily="66" charset="0"/>
              </a:rPr>
              <a:t>құрылуы</a:t>
            </a:r>
            <a:r>
              <a:rPr lang="ru-RU" sz="2900" dirty="0">
                <a:latin typeface="Comic Sans MS" panose="030F0702030302020204" pitchFamily="66" charset="0"/>
              </a:rPr>
              <a:t> </a:t>
            </a:r>
            <a:r>
              <a:rPr lang="ru-RU" sz="2900" dirty="0" err="1">
                <a:latin typeface="Comic Sans MS" panose="030F0702030302020204" pitchFamily="66" charset="0"/>
              </a:rPr>
              <a:t>болды</a:t>
            </a:r>
            <a:r>
              <a:rPr lang="ru-RU" sz="2900" dirty="0">
                <a:latin typeface="Comic Sans MS" panose="030F0702030302020204" pitchFamily="66" charset="0"/>
              </a:rPr>
              <a:t>. </a:t>
            </a:r>
            <a:r>
              <a:rPr lang="ru-RU" sz="2900" dirty="0" err="1">
                <a:latin typeface="Comic Sans MS" panose="030F0702030302020204" pitchFamily="66" charset="0"/>
              </a:rPr>
              <a:t>Биоәртүрлілікті</a:t>
            </a:r>
            <a:r>
              <a:rPr lang="ru-RU" sz="2900" dirty="0">
                <a:latin typeface="Comic Sans MS" panose="030F0702030302020204" pitchFamily="66" charset="0"/>
              </a:rPr>
              <a:t> </a:t>
            </a:r>
            <a:r>
              <a:rPr lang="ru-RU" sz="2900" dirty="0" err="1">
                <a:latin typeface="Comic Sans MS" panose="030F0702030302020204" pitchFamily="66" charset="0"/>
              </a:rPr>
              <a:t>сақтаудың</a:t>
            </a:r>
            <a:r>
              <a:rPr lang="ru-RU" sz="2900" dirty="0">
                <a:latin typeface="Comic Sans MS" panose="030F0702030302020204" pitchFamily="66" charset="0"/>
              </a:rPr>
              <a:t> </a:t>
            </a:r>
            <a:r>
              <a:rPr lang="ru-RU" sz="2900" dirty="0" err="1">
                <a:latin typeface="Comic Sans MS" panose="030F0702030302020204" pitchFamily="66" charset="0"/>
              </a:rPr>
              <a:t>принциптері</a:t>
            </a:r>
            <a:r>
              <a:rPr lang="ru-RU" sz="2900" dirty="0">
                <a:latin typeface="Comic Sans MS" panose="030F0702030302020204" pitchFamily="66" charset="0"/>
              </a:rPr>
              <a:t> мен </a:t>
            </a:r>
            <a:r>
              <a:rPr lang="ru-RU" sz="2900" dirty="0" err="1">
                <a:latin typeface="Comic Sans MS" panose="030F0702030302020204" pitchFamily="66" charset="0"/>
              </a:rPr>
              <a:t>әдістері</a:t>
            </a:r>
            <a:r>
              <a:rPr lang="ru-RU" sz="2900" dirty="0">
                <a:latin typeface="Comic Sans MS" panose="030F0702030302020204" pitchFamily="66" charset="0"/>
              </a:rPr>
              <a:t> </a:t>
            </a:r>
            <a:r>
              <a:rPr lang="ru-RU" sz="2900" dirty="0" err="1">
                <a:latin typeface="Comic Sans MS" panose="030F0702030302020204" pitchFamily="66" charset="0"/>
              </a:rPr>
              <a:t>әзірленді</a:t>
            </a:r>
            <a:r>
              <a:rPr lang="ru-RU" sz="2900" dirty="0">
                <a:latin typeface="Comic Sans MS" panose="030F0702030302020204" pitchFamily="66" charset="0"/>
              </a:rPr>
              <a:t>. Осы </a:t>
            </a:r>
            <a:r>
              <a:rPr lang="ru-RU" sz="2900" dirty="0" err="1">
                <a:latin typeface="Comic Sans MS" panose="030F0702030302020204" pitchFamily="66" charset="0"/>
              </a:rPr>
              <a:t>ұйымның</a:t>
            </a:r>
            <a:r>
              <a:rPr lang="ru-RU" sz="2900" dirty="0">
                <a:latin typeface="Comic Sans MS" panose="030F0702030302020204" pitchFamily="66" charset="0"/>
              </a:rPr>
              <a:t> </a:t>
            </a:r>
            <a:r>
              <a:rPr lang="ru-RU" sz="2900" dirty="0" err="1">
                <a:latin typeface="Comic Sans MS" panose="030F0702030302020204" pitchFamily="66" charset="0"/>
              </a:rPr>
              <a:t>күш-жігерінің</a:t>
            </a:r>
            <a:r>
              <a:rPr lang="ru-RU" sz="2900" dirty="0">
                <a:latin typeface="Comic Sans MS" panose="030F0702030302020204" pitchFamily="66" charset="0"/>
              </a:rPr>
              <a:t> </a:t>
            </a:r>
            <a:r>
              <a:rPr lang="ru-RU" sz="2900" dirty="0" err="1">
                <a:latin typeface="Comic Sans MS" panose="030F0702030302020204" pitchFamily="66" charset="0"/>
              </a:rPr>
              <a:t>арқасында</a:t>
            </a:r>
            <a:r>
              <a:rPr lang="ru-RU" sz="2900" dirty="0">
                <a:latin typeface="Comic Sans MS" panose="030F0702030302020204" pitchFamily="66" charset="0"/>
              </a:rPr>
              <a:t> </a:t>
            </a:r>
            <a:r>
              <a:rPr lang="ru-RU" sz="2900" dirty="0" err="1">
                <a:latin typeface="Comic Sans MS" panose="030F0702030302020204" pitchFamily="66" charset="0"/>
              </a:rPr>
              <a:t>түрлердің</a:t>
            </a:r>
            <a:r>
              <a:rPr lang="ru-RU" sz="2900" dirty="0">
                <a:latin typeface="Comic Sans MS" panose="030F0702030302020204" pitchFamily="66" charset="0"/>
              </a:rPr>
              <a:t> </a:t>
            </a:r>
            <a:r>
              <a:rPr lang="ru-RU" sz="2900" dirty="0" err="1">
                <a:latin typeface="Comic Sans MS" panose="030F0702030302020204" pitchFamily="66" charset="0"/>
              </a:rPr>
              <a:t>жойылуы</a:t>
            </a:r>
            <a:r>
              <a:rPr lang="ru-RU" sz="2900" dirty="0">
                <a:latin typeface="Comic Sans MS" panose="030F0702030302020204" pitchFamily="66" charset="0"/>
              </a:rPr>
              <a:t> </a:t>
            </a:r>
            <a:r>
              <a:rPr lang="ru-RU" sz="2900" dirty="0" err="1">
                <a:latin typeface="Comic Sans MS" panose="030F0702030302020204" pitchFamily="66" charset="0"/>
              </a:rPr>
              <a:t>тоқтатылды</a:t>
            </a:r>
            <a:r>
              <a:rPr lang="ru-RU" sz="2900" dirty="0">
                <a:latin typeface="Comic Sans MS" panose="030F0702030302020204" pitchFamily="66" charset="0"/>
              </a:rPr>
              <a:t> </a:t>
            </a:r>
            <a:r>
              <a:rPr lang="ru-RU" sz="2900" dirty="0" err="1">
                <a:latin typeface="Comic Sans MS" panose="030F0702030302020204" pitchFamily="66" charset="0"/>
              </a:rPr>
              <a:t>немесе</a:t>
            </a:r>
            <a:r>
              <a:rPr lang="ru-RU" sz="2900" dirty="0">
                <a:latin typeface="Comic Sans MS" panose="030F0702030302020204" pitchFamily="66" charset="0"/>
              </a:rPr>
              <a:t> </a:t>
            </a:r>
            <a:r>
              <a:rPr lang="ru-RU" sz="2900" dirty="0" err="1">
                <a:latin typeface="Comic Sans MS" panose="030F0702030302020204" pitchFamily="66" charset="0"/>
              </a:rPr>
              <a:t>баяулады</a:t>
            </a:r>
            <a:r>
              <a:rPr lang="ru-RU" sz="2900" dirty="0">
                <a:latin typeface="Comic Sans MS" panose="030F0702030302020204" pitchFamily="66" charset="0"/>
              </a:rPr>
              <a:t>. </a:t>
            </a:r>
            <a:r>
              <a:rPr lang="ru-RU" sz="2900" dirty="0" err="1">
                <a:latin typeface="Comic Sans MS" panose="030F0702030302020204" pitchFamily="66" charset="0"/>
              </a:rPr>
              <a:t>Негізгі</a:t>
            </a:r>
            <a:r>
              <a:rPr lang="ru-RU" sz="2900" dirty="0">
                <a:latin typeface="Comic Sans MS" panose="030F0702030302020204" pitchFamily="66" charset="0"/>
              </a:rPr>
              <a:t> </a:t>
            </a:r>
            <a:r>
              <a:rPr lang="ru-RU" sz="2900" dirty="0" err="1">
                <a:latin typeface="Comic Sans MS" panose="030F0702030302020204" pitchFamily="66" charset="0"/>
              </a:rPr>
              <a:t>бағыты</a:t>
            </a:r>
            <a:r>
              <a:rPr lang="ru-RU" sz="2900" dirty="0">
                <a:latin typeface="Comic Sans MS" panose="030F0702030302020204" pitchFamily="66" charset="0"/>
              </a:rPr>
              <a:t> - </a:t>
            </a:r>
            <a:r>
              <a:rPr lang="ru-RU" sz="2900" dirty="0" err="1">
                <a:latin typeface="Comic Sans MS" panose="030F0702030302020204" pitchFamily="66" charset="0"/>
              </a:rPr>
              <a:t>белгілі</a:t>
            </a:r>
            <a:r>
              <a:rPr lang="ru-RU" sz="2900" dirty="0">
                <a:latin typeface="Comic Sans MS" panose="030F0702030302020204" pitchFamily="66" charset="0"/>
              </a:rPr>
              <a:t> </a:t>
            </a:r>
            <a:r>
              <a:rPr lang="ru-RU" sz="2900" dirty="0" err="1">
                <a:latin typeface="Comic Sans MS" panose="030F0702030302020204" pitchFamily="66" charset="0"/>
              </a:rPr>
              <a:t>бір</a:t>
            </a:r>
            <a:r>
              <a:rPr lang="ru-RU" sz="2900" dirty="0">
                <a:latin typeface="Comic Sans MS" panose="030F0702030302020204" pitchFamily="66" charset="0"/>
              </a:rPr>
              <a:t> </a:t>
            </a:r>
            <a:r>
              <a:rPr lang="ru-RU" sz="2900" dirty="0" err="1">
                <a:latin typeface="Comic Sans MS" panose="030F0702030302020204" pitchFamily="66" charset="0"/>
              </a:rPr>
              <a:t>елдің</a:t>
            </a:r>
            <a:r>
              <a:rPr lang="ru-RU" sz="2900" dirty="0">
                <a:latin typeface="Comic Sans MS" panose="030F0702030302020204" pitchFamily="66" charset="0"/>
              </a:rPr>
              <a:t> </a:t>
            </a:r>
            <a:r>
              <a:rPr lang="ru-RU" sz="2900" dirty="0" err="1">
                <a:latin typeface="Comic Sans MS" panose="030F0702030302020204" pitchFamily="66" charset="0"/>
              </a:rPr>
              <a:t>аумағында</a:t>
            </a:r>
            <a:r>
              <a:rPr lang="ru-RU" sz="2900" dirty="0">
                <a:latin typeface="Comic Sans MS" panose="030F0702030302020204" pitchFamily="66" charset="0"/>
              </a:rPr>
              <a:t> </a:t>
            </a:r>
            <a:r>
              <a:rPr lang="ru-RU" sz="2900" dirty="0" err="1">
                <a:latin typeface="Comic Sans MS" panose="030F0702030302020204" pitchFamily="66" charset="0"/>
              </a:rPr>
              <a:t>сирек</a:t>
            </a:r>
            <a:r>
              <a:rPr lang="ru-RU" sz="2900" dirty="0">
                <a:latin typeface="Comic Sans MS" panose="030F0702030302020204" pitchFamily="66" charset="0"/>
              </a:rPr>
              <a:t> </a:t>
            </a:r>
            <a:r>
              <a:rPr lang="ru-RU" sz="2900" dirty="0" err="1">
                <a:latin typeface="Comic Sans MS" panose="030F0702030302020204" pitchFamily="66" charset="0"/>
              </a:rPr>
              <a:t>кездесетін</a:t>
            </a:r>
            <a:r>
              <a:rPr lang="ru-RU" sz="2900" dirty="0">
                <a:latin typeface="Comic Sans MS" panose="030F0702030302020204" pitchFamily="66" charset="0"/>
              </a:rPr>
              <a:t> </a:t>
            </a:r>
            <a:r>
              <a:rPr lang="ru-RU" sz="2900" dirty="0" err="1">
                <a:latin typeface="Comic Sans MS" panose="030F0702030302020204" pitchFamily="66" charset="0"/>
              </a:rPr>
              <a:t>өсімдіктер</a:t>
            </a:r>
            <a:r>
              <a:rPr lang="ru-RU" sz="2900" dirty="0">
                <a:latin typeface="Comic Sans MS" panose="030F0702030302020204" pitchFamily="66" charset="0"/>
              </a:rPr>
              <a:t> мен </a:t>
            </a:r>
            <a:r>
              <a:rPr lang="ru-RU" sz="2900" dirty="0" err="1">
                <a:latin typeface="Comic Sans MS" panose="030F0702030302020204" pitchFamily="66" charset="0"/>
              </a:rPr>
              <a:t>жануарлардың</a:t>
            </a:r>
            <a:r>
              <a:rPr lang="ru-RU" sz="2900" dirty="0">
                <a:latin typeface="Comic Sans MS" panose="030F0702030302020204" pitchFamily="66" charset="0"/>
              </a:rPr>
              <a:t> </a:t>
            </a:r>
            <a:r>
              <a:rPr lang="ru-RU" sz="2900" dirty="0" err="1">
                <a:latin typeface="Comic Sans MS" panose="030F0702030302020204" pitchFamily="66" charset="0"/>
              </a:rPr>
              <a:t>санын</a:t>
            </a:r>
            <a:r>
              <a:rPr lang="ru-RU" sz="2900" dirty="0">
                <a:latin typeface="Comic Sans MS" panose="030F0702030302020204" pitchFamily="66" charset="0"/>
              </a:rPr>
              <a:t> </a:t>
            </a:r>
            <a:r>
              <a:rPr lang="ru-RU" sz="2900" dirty="0" err="1">
                <a:latin typeface="Comic Sans MS" panose="030F0702030302020204" pitchFamily="66" charset="0"/>
              </a:rPr>
              <a:t>азайту</a:t>
            </a:r>
            <a:r>
              <a:rPr lang="ru-RU" sz="2900" dirty="0">
                <a:latin typeface="Comic Sans MS" panose="030F0702030302020204" pitchFamily="66" charset="0"/>
              </a:rPr>
              <a:t>. </a:t>
            </a:r>
            <a:r>
              <a:rPr lang="ru-RU" sz="2900" dirty="0" err="1">
                <a:latin typeface="Comic Sans MS" panose="030F0702030302020204" pitchFamily="66" charset="0"/>
              </a:rPr>
              <a:t>Әрбір</a:t>
            </a:r>
            <a:r>
              <a:rPr lang="ru-RU" sz="2900" dirty="0">
                <a:latin typeface="Comic Sans MS" panose="030F0702030302020204" pitchFamily="66" charset="0"/>
              </a:rPr>
              <a:t> </a:t>
            </a:r>
            <a:r>
              <a:rPr lang="ru-RU" sz="2900" dirty="0" err="1">
                <a:latin typeface="Comic Sans MS" panose="030F0702030302020204" pitchFamily="66" charset="0"/>
              </a:rPr>
              <a:t>мемлекет</a:t>
            </a:r>
            <a:r>
              <a:rPr lang="ru-RU" sz="2900" dirty="0">
                <a:latin typeface="Comic Sans MS" panose="030F0702030302020204" pitchFamily="66" charset="0"/>
              </a:rPr>
              <a:t> </a:t>
            </a:r>
            <a:r>
              <a:rPr lang="ru-RU" sz="2900" dirty="0" err="1">
                <a:latin typeface="Comic Sans MS" panose="030F0702030302020204" pitchFamily="66" charset="0"/>
              </a:rPr>
              <a:t>өз</a:t>
            </a:r>
            <a:r>
              <a:rPr lang="ru-RU" sz="2900" dirty="0">
                <a:latin typeface="Comic Sans MS" panose="030F0702030302020204" pitchFamily="66" charset="0"/>
              </a:rPr>
              <a:t> </a:t>
            </a:r>
            <a:r>
              <a:rPr lang="ru-RU" sz="2900" dirty="0" err="1">
                <a:latin typeface="Comic Sans MS" panose="030F0702030302020204" pitchFamily="66" charset="0"/>
              </a:rPr>
              <a:t>аумағында</a:t>
            </a:r>
            <a:r>
              <a:rPr lang="ru-RU" sz="2900" dirty="0">
                <a:latin typeface="Comic Sans MS" panose="030F0702030302020204" pitchFamily="66" charset="0"/>
              </a:rPr>
              <a:t> </a:t>
            </a:r>
            <a:r>
              <a:rPr lang="ru-RU" sz="2900" dirty="0" err="1">
                <a:latin typeface="Comic Sans MS" panose="030F0702030302020204" pitchFamily="66" charset="0"/>
              </a:rPr>
              <a:t>жойылып</a:t>
            </a:r>
            <a:r>
              <a:rPr lang="ru-RU" sz="2900" dirty="0">
                <a:latin typeface="Comic Sans MS" panose="030F0702030302020204" pitchFamily="66" charset="0"/>
              </a:rPr>
              <a:t> кету </a:t>
            </a:r>
            <a:r>
              <a:rPr lang="ru-RU" sz="2900" dirty="0" err="1">
                <a:latin typeface="Comic Sans MS" panose="030F0702030302020204" pitchFamily="66" charset="0"/>
              </a:rPr>
              <a:t>қаупі</a:t>
            </a:r>
            <a:r>
              <a:rPr lang="ru-RU" sz="2900" dirty="0">
                <a:latin typeface="Comic Sans MS" panose="030F0702030302020204" pitchFamily="66" charset="0"/>
              </a:rPr>
              <a:t> </a:t>
            </a:r>
            <a:r>
              <a:rPr lang="ru-RU" sz="2900" dirty="0" err="1">
                <a:latin typeface="Comic Sans MS" panose="030F0702030302020204" pitchFamily="66" charset="0"/>
              </a:rPr>
              <a:t>төнген</a:t>
            </a:r>
            <a:r>
              <a:rPr lang="ru-RU" sz="2900" dirty="0">
                <a:latin typeface="Comic Sans MS" panose="030F0702030302020204" pitchFamily="66" charset="0"/>
              </a:rPr>
              <a:t> </a:t>
            </a:r>
            <a:r>
              <a:rPr lang="ru-RU" sz="2900" dirty="0" err="1">
                <a:latin typeface="Comic Sans MS" panose="030F0702030302020204" pitchFamily="66" charset="0"/>
              </a:rPr>
              <a:t>түрлердің</a:t>
            </a:r>
            <a:r>
              <a:rPr lang="ru-RU" sz="2900" dirty="0">
                <a:latin typeface="Comic Sans MS" panose="030F0702030302020204" pitchFamily="66" charset="0"/>
              </a:rPr>
              <a:t> </a:t>
            </a:r>
            <a:r>
              <a:rPr lang="ru-RU" sz="2900" dirty="0" err="1">
                <a:latin typeface="Comic Sans MS" panose="030F0702030302020204" pitchFamily="66" charset="0"/>
              </a:rPr>
              <a:t>популяциясының</a:t>
            </a:r>
            <a:r>
              <a:rPr lang="ru-RU" sz="2900" dirty="0">
                <a:latin typeface="Comic Sans MS" panose="030F0702030302020204" pitchFamily="66" charset="0"/>
              </a:rPr>
              <a:t> </a:t>
            </a:r>
            <a:r>
              <a:rPr lang="ru-RU" sz="2900" dirty="0" err="1">
                <a:latin typeface="Comic Sans MS" panose="030F0702030302020204" pitchFamily="66" charset="0"/>
              </a:rPr>
              <a:t>барлық</a:t>
            </a:r>
            <a:r>
              <a:rPr lang="ru-RU" sz="2900" dirty="0">
                <a:latin typeface="Comic Sans MS" panose="030F0702030302020204" pitchFamily="66" charset="0"/>
              </a:rPr>
              <a:t> </a:t>
            </a:r>
            <a:r>
              <a:rPr lang="ru-RU" sz="2900" dirty="0" err="1">
                <a:latin typeface="Comic Sans MS" panose="030F0702030302020204" pitchFamily="66" charset="0"/>
              </a:rPr>
              <a:t>өзгерістеріне</a:t>
            </a:r>
            <a:r>
              <a:rPr lang="ru-RU" sz="2900" dirty="0">
                <a:latin typeface="Comic Sans MS" panose="030F0702030302020204" pitchFamily="66" charset="0"/>
              </a:rPr>
              <a:t> </a:t>
            </a:r>
            <a:r>
              <a:rPr lang="ru-RU" sz="2900" dirty="0" err="1">
                <a:latin typeface="Comic Sans MS" panose="030F0702030302020204" pitchFamily="66" charset="0"/>
              </a:rPr>
              <a:t>жауапты</a:t>
            </a:r>
            <a:r>
              <a:rPr lang="ru-RU" sz="2900" dirty="0">
                <a:latin typeface="Comic Sans MS" panose="030F0702030302020204" pitchFamily="66" charset="0"/>
              </a:rPr>
              <a:t> </a:t>
            </a:r>
            <a:r>
              <a:rPr lang="ru-RU" sz="2900" dirty="0" err="1">
                <a:latin typeface="Comic Sans MS" panose="030F0702030302020204" pitchFamily="66" charset="0"/>
              </a:rPr>
              <a:t>болды</a:t>
            </a:r>
            <a:r>
              <a:rPr lang="ru-RU" sz="2900" dirty="0">
                <a:latin typeface="Comic Sans MS" panose="030F0702030302020204" pitchFamily="66" charset="0"/>
              </a:rPr>
              <a:t>.</a:t>
            </a:r>
          </a:p>
          <a:p>
            <a:pPr fontAlgn="base">
              <a:lnSpc>
                <a:spcPct val="120000"/>
              </a:lnSpc>
              <a:spcBef>
                <a:spcPts val="0"/>
              </a:spcBef>
            </a:pPr>
            <a:r>
              <a:rPr lang="ru-RU" sz="2900" dirty="0" err="1">
                <a:latin typeface="Comic Sans MS" panose="030F0702030302020204" pitchFamily="66" charset="0"/>
              </a:rPr>
              <a:t>Табиғатты</a:t>
            </a:r>
            <a:r>
              <a:rPr lang="ru-RU" sz="2900" dirty="0">
                <a:latin typeface="Comic Sans MS" panose="030F0702030302020204" pitchFamily="66" charset="0"/>
              </a:rPr>
              <a:t> </a:t>
            </a:r>
            <a:r>
              <a:rPr lang="ru-RU" sz="2900" dirty="0" err="1">
                <a:latin typeface="Comic Sans MS" panose="030F0702030302020204" pitchFamily="66" charset="0"/>
              </a:rPr>
              <a:t>сақтау</a:t>
            </a:r>
            <a:r>
              <a:rPr lang="ru-RU" sz="2900" dirty="0">
                <a:latin typeface="Comic Sans MS" panose="030F0702030302020204" pitchFamily="66" charset="0"/>
              </a:rPr>
              <a:t> </a:t>
            </a:r>
            <a:r>
              <a:rPr lang="ru-RU" sz="2900" dirty="0" err="1">
                <a:latin typeface="Comic Sans MS" panose="030F0702030302020204" pitchFamily="66" charset="0"/>
              </a:rPr>
              <a:t>міндетін</a:t>
            </a:r>
            <a:r>
              <a:rPr lang="ru-RU" sz="2900" dirty="0">
                <a:latin typeface="Comic Sans MS" panose="030F0702030302020204" pitchFamily="66" charset="0"/>
              </a:rPr>
              <a:t> </a:t>
            </a:r>
            <a:r>
              <a:rPr lang="ru-RU" sz="2900" dirty="0" err="1">
                <a:latin typeface="Comic Sans MS" panose="030F0702030302020204" pitchFamily="66" charset="0"/>
              </a:rPr>
              <a:t>орындау</a:t>
            </a:r>
            <a:r>
              <a:rPr lang="ru-RU" sz="2900" dirty="0">
                <a:latin typeface="Comic Sans MS" panose="030F0702030302020204" pitchFamily="66" charset="0"/>
              </a:rPr>
              <a:t> </a:t>
            </a:r>
            <a:r>
              <a:rPr lang="ru-RU" sz="2900" dirty="0" err="1">
                <a:latin typeface="Comic Sans MS" panose="030F0702030302020204" pitchFamily="66" charset="0"/>
              </a:rPr>
              <a:t>үшін</a:t>
            </a:r>
            <a:r>
              <a:rPr lang="ru-RU" sz="2900" dirty="0">
                <a:latin typeface="Comic Sans MS" panose="030F0702030302020204" pitchFamily="66" charset="0"/>
              </a:rPr>
              <a:t> </a:t>
            </a:r>
            <a:r>
              <a:rPr lang="ru-RU" sz="2900" dirty="0" err="1">
                <a:latin typeface="Comic Sans MS" panose="030F0702030302020204" pitchFamily="66" charset="0"/>
              </a:rPr>
              <a:t>алдымен</a:t>
            </a:r>
            <a:r>
              <a:rPr lang="ru-RU" sz="2900" dirty="0">
                <a:latin typeface="Comic Sans MS" panose="030F0702030302020204" pitchFamily="66" charset="0"/>
              </a:rPr>
              <a:t> мониторинг </a:t>
            </a:r>
            <a:r>
              <a:rPr lang="ru-RU" sz="2900" dirty="0" err="1">
                <a:latin typeface="Comic Sans MS" panose="030F0702030302020204" pitchFamily="66" charset="0"/>
              </a:rPr>
              <a:t>жүргізеді</a:t>
            </a:r>
            <a:r>
              <a:rPr lang="ru-RU" sz="2900" dirty="0">
                <a:latin typeface="Comic Sans MS" panose="030F0702030302020204" pitchFamily="66" charset="0"/>
              </a:rPr>
              <a:t>, </a:t>
            </a:r>
            <a:r>
              <a:rPr lang="ru-RU" sz="2900" dirty="0" err="1">
                <a:latin typeface="Comic Sans MS" panose="030F0702030302020204" pitchFamily="66" charset="0"/>
              </a:rPr>
              <a:t>яғни</a:t>
            </a:r>
            <a:r>
              <a:rPr lang="ru-RU" sz="2900" dirty="0">
                <a:latin typeface="Comic Sans MS" panose="030F0702030302020204" pitchFamily="66" charset="0"/>
              </a:rPr>
              <a:t> флора мен </a:t>
            </a:r>
            <a:r>
              <a:rPr lang="ru-RU" sz="2900" dirty="0" err="1">
                <a:latin typeface="Comic Sans MS" panose="030F0702030302020204" pitchFamily="66" charset="0"/>
              </a:rPr>
              <a:t>фаунаның</a:t>
            </a:r>
            <a:r>
              <a:rPr lang="ru-RU" sz="2900" dirty="0">
                <a:latin typeface="Comic Sans MS" panose="030F0702030302020204" pitchFamily="66" charset="0"/>
              </a:rPr>
              <a:t> </a:t>
            </a:r>
            <a:r>
              <a:rPr lang="ru-RU" sz="2900" dirty="0" err="1">
                <a:latin typeface="Comic Sans MS" panose="030F0702030302020204" pitchFamily="66" charset="0"/>
              </a:rPr>
              <a:t>жай-күйі</a:t>
            </a:r>
            <a:r>
              <a:rPr lang="ru-RU" sz="2900" dirty="0">
                <a:latin typeface="Comic Sans MS" panose="030F0702030302020204" pitchFamily="66" charset="0"/>
              </a:rPr>
              <a:t> </a:t>
            </a:r>
            <a:r>
              <a:rPr lang="ru-RU" sz="2900" dirty="0" err="1">
                <a:latin typeface="Comic Sans MS" panose="030F0702030302020204" pitchFamily="66" charset="0"/>
              </a:rPr>
              <a:t>туралы</a:t>
            </a:r>
            <a:r>
              <a:rPr lang="ru-RU" sz="2900" dirty="0">
                <a:latin typeface="Comic Sans MS" panose="030F0702030302020204" pitchFamily="66" charset="0"/>
              </a:rPr>
              <a:t> </a:t>
            </a:r>
            <a:r>
              <a:rPr lang="ru-RU" sz="2900" dirty="0" err="1">
                <a:latin typeface="Comic Sans MS" panose="030F0702030302020204" pitchFamily="66" charset="0"/>
              </a:rPr>
              <a:t>ақпарат</a:t>
            </a:r>
            <a:r>
              <a:rPr lang="ru-RU" sz="2900" dirty="0">
                <a:latin typeface="Comic Sans MS" panose="030F0702030302020204" pitchFamily="66" charset="0"/>
              </a:rPr>
              <a:t> </a:t>
            </a:r>
            <a:r>
              <a:rPr lang="ru-RU" sz="2900" dirty="0" err="1">
                <a:latin typeface="Comic Sans MS" panose="030F0702030302020204" pitchFamily="66" charset="0"/>
              </a:rPr>
              <a:t>жинайды</a:t>
            </a:r>
            <a:r>
              <a:rPr lang="ru-RU" sz="2900" dirty="0">
                <a:latin typeface="Comic Sans MS" panose="030F0702030302020204" pitchFamily="66" charset="0"/>
              </a:rPr>
              <a:t>, </a:t>
            </a:r>
            <a:r>
              <a:rPr lang="ru-RU" sz="2900" dirty="0" err="1">
                <a:latin typeface="Comic Sans MS" panose="030F0702030302020204" pitchFamily="66" charset="0"/>
              </a:rPr>
              <a:t>содан</a:t>
            </a:r>
            <a:r>
              <a:rPr lang="ru-RU" sz="2900" dirty="0">
                <a:latin typeface="Comic Sans MS" panose="030F0702030302020204" pitchFamily="66" charset="0"/>
              </a:rPr>
              <a:t> </a:t>
            </a:r>
            <a:r>
              <a:rPr lang="ru-RU" sz="2900" dirty="0" err="1">
                <a:latin typeface="Comic Sans MS" panose="030F0702030302020204" pitchFamily="66" charset="0"/>
              </a:rPr>
              <a:t>кейін</a:t>
            </a:r>
            <a:r>
              <a:rPr lang="ru-RU" sz="2900" dirty="0">
                <a:latin typeface="Comic Sans MS" panose="030F0702030302020204" pitchFamily="66" charset="0"/>
              </a:rPr>
              <a:t> оны </a:t>
            </a:r>
            <a:r>
              <a:rPr lang="ru-RU" sz="2900" dirty="0" err="1">
                <a:latin typeface="Comic Sans MS" panose="030F0702030302020204" pitchFamily="66" charset="0"/>
              </a:rPr>
              <a:t>талдайды</a:t>
            </a:r>
            <a:r>
              <a:rPr lang="ru-RU" sz="2900" dirty="0">
                <a:latin typeface="Comic Sans MS" panose="030F0702030302020204" pitchFamily="66" charset="0"/>
              </a:rPr>
              <a:t>, </a:t>
            </a:r>
            <a:r>
              <a:rPr lang="ru-RU" sz="2900" dirty="0" err="1">
                <a:latin typeface="Comic Sans MS" panose="030F0702030302020204" pitchFamily="66" charset="0"/>
              </a:rPr>
              <a:t>содан</a:t>
            </a:r>
            <a:r>
              <a:rPr lang="ru-RU" sz="2900" dirty="0">
                <a:latin typeface="Comic Sans MS" panose="030F0702030302020204" pitchFamily="66" charset="0"/>
              </a:rPr>
              <a:t> </a:t>
            </a:r>
            <a:r>
              <a:rPr lang="ru-RU" sz="2900" dirty="0" err="1">
                <a:latin typeface="Comic Sans MS" panose="030F0702030302020204" pitchFamily="66" charset="0"/>
              </a:rPr>
              <a:t>кейін</a:t>
            </a:r>
            <a:r>
              <a:rPr lang="ru-RU" sz="2900" dirty="0">
                <a:latin typeface="Comic Sans MS" panose="030F0702030302020204" pitchFamily="66" charset="0"/>
              </a:rPr>
              <a:t> </a:t>
            </a:r>
            <a:r>
              <a:rPr lang="ru-RU" sz="2900" dirty="0" err="1">
                <a:latin typeface="Comic Sans MS" panose="030F0702030302020204" pitchFamily="66" charset="0"/>
              </a:rPr>
              <a:t>биоалуантүрлілікті</a:t>
            </a:r>
            <a:r>
              <a:rPr lang="ru-RU" sz="2900" dirty="0">
                <a:latin typeface="Comic Sans MS" panose="030F0702030302020204" pitchFamily="66" charset="0"/>
              </a:rPr>
              <a:t> </a:t>
            </a:r>
            <a:r>
              <a:rPr lang="ru-RU" sz="2900" dirty="0" err="1">
                <a:latin typeface="Comic Sans MS" panose="030F0702030302020204" pitchFamily="66" charset="0"/>
              </a:rPr>
              <a:t>сақтаудың</a:t>
            </a:r>
            <a:r>
              <a:rPr lang="ru-RU" sz="2900" dirty="0">
                <a:latin typeface="Comic Sans MS" panose="030F0702030302020204" pitchFamily="66" charset="0"/>
              </a:rPr>
              <a:t> </a:t>
            </a:r>
            <a:r>
              <a:rPr lang="ru-RU" sz="2900" dirty="0" err="1">
                <a:latin typeface="Comic Sans MS" panose="030F0702030302020204" pitchFamily="66" charset="0"/>
              </a:rPr>
              <a:t>жолдарын</a:t>
            </a:r>
            <a:r>
              <a:rPr lang="ru-RU" sz="2900" dirty="0">
                <a:latin typeface="Comic Sans MS" panose="030F0702030302020204" pitchFamily="66" charset="0"/>
              </a:rPr>
              <a:t> </a:t>
            </a:r>
            <a:r>
              <a:rPr lang="ru-RU" sz="2900" dirty="0" err="1">
                <a:latin typeface="Comic Sans MS" panose="030F0702030302020204" pitchFamily="66" charset="0"/>
              </a:rPr>
              <a:t>және</a:t>
            </a:r>
            <a:r>
              <a:rPr lang="ru-RU" sz="2900" dirty="0">
                <a:latin typeface="Comic Sans MS" panose="030F0702030302020204" pitchFamily="66" charset="0"/>
              </a:rPr>
              <a:t> оны </a:t>
            </a:r>
            <a:r>
              <a:rPr lang="ru-RU" sz="2900" dirty="0" err="1">
                <a:latin typeface="Comic Sans MS" panose="030F0702030302020204" pitchFamily="66" charset="0"/>
              </a:rPr>
              <a:t>арттырудың</a:t>
            </a:r>
            <a:r>
              <a:rPr lang="ru-RU" sz="2900" dirty="0">
                <a:latin typeface="Comic Sans MS" panose="030F0702030302020204" pitchFamily="66" charset="0"/>
              </a:rPr>
              <a:t> </a:t>
            </a:r>
            <a:r>
              <a:rPr lang="ru-RU" sz="2900" dirty="0" err="1">
                <a:latin typeface="Comic Sans MS" panose="030F0702030302020204" pitchFamily="66" charset="0"/>
              </a:rPr>
              <a:t>жолдарын</a:t>
            </a:r>
            <a:r>
              <a:rPr lang="ru-RU" sz="2900" dirty="0">
                <a:latin typeface="Comic Sans MS" panose="030F0702030302020204" pitchFamily="66" charset="0"/>
              </a:rPr>
              <a:t> </a:t>
            </a:r>
            <a:r>
              <a:rPr lang="ru-RU" sz="2900" dirty="0" err="1">
                <a:latin typeface="Comic Sans MS" panose="030F0702030302020204" pitchFamily="66" charset="0"/>
              </a:rPr>
              <a:t>іздейді</a:t>
            </a:r>
            <a:r>
              <a:rPr lang="ru-RU" sz="2900" dirty="0">
                <a:latin typeface="Comic Sans MS" panose="030F0702030302020204" pitchFamily="66" charset="0"/>
              </a:rPr>
              <a:t>. </a:t>
            </a:r>
            <a:r>
              <a:rPr lang="ru-RU" sz="2900" dirty="0" err="1">
                <a:latin typeface="Comic Sans MS" panose="030F0702030302020204" pitchFamily="66" charset="0"/>
              </a:rPr>
              <a:t>Жануарлар</a:t>
            </a:r>
            <a:r>
              <a:rPr lang="ru-RU" sz="2900" dirty="0">
                <a:latin typeface="Comic Sans MS" panose="030F0702030302020204" pitchFamily="66" charset="0"/>
              </a:rPr>
              <a:t> мен </a:t>
            </a:r>
            <a:r>
              <a:rPr lang="ru-RU" sz="2900" dirty="0" err="1">
                <a:latin typeface="Comic Sans MS" panose="030F0702030302020204" pitchFamily="66" charset="0"/>
              </a:rPr>
              <a:t>өсімдіктердің</a:t>
            </a:r>
            <a:r>
              <a:rPr lang="ru-RU" sz="2900" dirty="0">
                <a:latin typeface="Comic Sans MS" panose="030F0702030302020204" pitchFamily="66" charset="0"/>
              </a:rPr>
              <a:t> </a:t>
            </a:r>
            <a:r>
              <a:rPr lang="ru-RU" sz="2900" dirty="0" err="1">
                <a:latin typeface="Comic Sans MS" panose="030F0702030302020204" pitchFamily="66" charset="0"/>
              </a:rPr>
              <a:t>түрлерін</a:t>
            </a:r>
            <a:r>
              <a:rPr lang="ru-RU" sz="2900" dirty="0">
                <a:latin typeface="Comic Sans MS" panose="030F0702030302020204" pitchFamily="66" charset="0"/>
              </a:rPr>
              <a:t> </a:t>
            </a:r>
            <a:r>
              <a:rPr lang="ru-RU" sz="2900" dirty="0" err="1">
                <a:latin typeface="Comic Sans MS" panose="030F0702030302020204" pitchFamily="66" charset="0"/>
              </a:rPr>
              <a:t>бақылау</a:t>
            </a:r>
            <a:r>
              <a:rPr lang="ru-RU" sz="2900" dirty="0">
                <a:latin typeface="Comic Sans MS" panose="030F0702030302020204" pitchFamily="66" charset="0"/>
              </a:rPr>
              <a:t> </a:t>
            </a:r>
            <a:r>
              <a:rPr lang="ru-RU" sz="2900" dirty="0" err="1">
                <a:latin typeface="Comic Sans MS" panose="030F0702030302020204" pitchFamily="66" charset="0"/>
              </a:rPr>
              <a:t>және</a:t>
            </a:r>
            <a:r>
              <a:rPr lang="ru-RU" sz="2900" dirty="0">
                <a:latin typeface="Comic Sans MS" panose="030F0702030302020204" pitchFamily="66" charset="0"/>
              </a:rPr>
              <a:t> </a:t>
            </a:r>
            <a:r>
              <a:rPr lang="ru-RU" sz="2900" dirty="0" err="1">
                <a:latin typeface="Comic Sans MS" panose="030F0702030302020204" pitchFamily="66" charset="0"/>
              </a:rPr>
              <a:t>оларды</a:t>
            </a:r>
            <a:r>
              <a:rPr lang="ru-RU" sz="2900" dirty="0">
                <a:latin typeface="Comic Sans MS" panose="030F0702030302020204" pitchFamily="66" charset="0"/>
              </a:rPr>
              <a:t> </a:t>
            </a:r>
            <a:r>
              <a:rPr lang="ru-RU" sz="2900" dirty="0" err="1">
                <a:latin typeface="Comic Sans MS" panose="030F0702030302020204" pitchFamily="66" charset="0"/>
              </a:rPr>
              <a:t>зерттеуді</a:t>
            </a:r>
            <a:r>
              <a:rPr lang="ru-RU" sz="2900" dirty="0">
                <a:latin typeface="Comic Sans MS" panose="030F0702030302020204" pitchFamily="66" charset="0"/>
              </a:rPr>
              <a:t> </a:t>
            </a:r>
            <a:r>
              <a:rPr lang="ru-RU" sz="2900" dirty="0" err="1">
                <a:latin typeface="Comic Sans MS" panose="030F0702030302020204" pitchFamily="66" charset="0"/>
              </a:rPr>
              <a:t>ғалымдар</a:t>
            </a:r>
            <a:r>
              <a:rPr lang="ru-RU" sz="2900" dirty="0">
                <a:latin typeface="Comic Sans MS" panose="030F0702030302020204" pitchFamily="66" charset="0"/>
              </a:rPr>
              <a:t> </a:t>
            </a:r>
            <a:r>
              <a:rPr lang="ru-RU" sz="2900" dirty="0" err="1">
                <a:latin typeface="Comic Sans MS" panose="030F0702030302020204" pitchFamily="66" charset="0"/>
              </a:rPr>
              <a:t>бұрын</a:t>
            </a:r>
            <a:r>
              <a:rPr lang="ru-RU" sz="2900" dirty="0">
                <a:latin typeface="Comic Sans MS" panose="030F0702030302020204" pitchFamily="66" charset="0"/>
              </a:rPr>
              <a:t> </a:t>
            </a:r>
            <a:r>
              <a:rPr lang="ru-RU" sz="2900" dirty="0" err="1">
                <a:latin typeface="Comic Sans MS" panose="030F0702030302020204" pitchFamily="66" charset="0"/>
              </a:rPr>
              <a:t>жүргізген</a:t>
            </a:r>
            <a:r>
              <a:rPr lang="ru-RU" sz="2900" dirty="0">
                <a:latin typeface="Comic Sans MS" panose="030F0702030302020204" pitchFamily="66" charset="0"/>
              </a:rPr>
              <a:t>, </a:t>
            </a:r>
            <a:r>
              <a:rPr lang="ru-RU" sz="2900" dirty="0" err="1">
                <a:latin typeface="Comic Sans MS" panose="030F0702030302020204" pitchFamily="66" charset="0"/>
              </a:rPr>
              <a:t>бірақ</a:t>
            </a:r>
            <a:r>
              <a:rPr lang="ru-RU" sz="2900" dirty="0">
                <a:latin typeface="Comic Sans MS" panose="030F0702030302020204" pitchFamily="66" charset="0"/>
              </a:rPr>
              <a:t> </a:t>
            </a:r>
            <a:r>
              <a:rPr lang="ru-RU" sz="2900" dirty="0" err="1">
                <a:latin typeface="Comic Sans MS" panose="030F0702030302020204" pitchFamily="66" charset="0"/>
              </a:rPr>
              <a:t>кейіннен</a:t>
            </a:r>
            <a:r>
              <a:rPr lang="ru-RU" sz="2900" dirty="0">
                <a:latin typeface="Comic Sans MS" panose="030F0702030302020204" pitchFamily="66" charset="0"/>
              </a:rPr>
              <a:t> </a:t>
            </a:r>
            <a:r>
              <a:rPr lang="ru-RU" sz="2900" dirty="0" err="1">
                <a:latin typeface="Comic Sans MS" panose="030F0702030302020204" pitchFamily="66" charset="0"/>
              </a:rPr>
              <a:t>міндеттер</a:t>
            </a:r>
            <a:r>
              <a:rPr lang="ru-RU" sz="2900" dirty="0">
                <a:latin typeface="Comic Sans MS" panose="030F0702030302020204" pitchFamily="66" charset="0"/>
              </a:rPr>
              <a:t> </a:t>
            </a:r>
            <a:r>
              <a:rPr lang="ru-RU" sz="2900" dirty="0" err="1">
                <a:latin typeface="Comic Sans MS" panose="030F0702030302020204" pitchFamily="66" charset="0"/>
              </a:rPr>
              <a:t>басқаша</a:t>
            </a:r>
            <a:r>
              <a:rPr lang="ru-RU" sz="2900" dirty="0">
                <a:latin typeface="Comic Sans MS" panose="030F0702030302020204" pitchFamily="66" charset="0"/>
              </a:rPr>
              <a:t> </a:t>
            </a:r>
            <a:r>
              <a:rPr lang="ru-RU" sz="2900" dirty="0" err="1">
                <a:latin typeface="Comic Sans MS" panose="030F0702030302020204" pitchFamily="66" charset="0"/>
              </a:rPr>
              <a:t>болды</a:t>
            </a:r>
            <a:r>
              <a:rPr lang="ru-RU" sz="2900" dirty="0">
                <a:latin typeface="Comic Sans MS" panose="030F0702030302020204" pitchFamily="66" charset="0"/>
              </a:rPr>
              <a:t>. </a:t>
            </a:r>
            <a:r>
              <a:rPr lang="ru-RU" sz="2900" dirty="0" err="1">
                <a:latin typeface="Comic Sans MS" panose="030F0702030302020204" pitchFamily="66" charset="0"/>
              </a:rPr>
              <a:t>Шамамен</a:t>
            </a:r>
            <a:r>
              <a:rPr lang="ru-RU" sz="2900" dirty="0">
                <a:latin typeface="Comic Sans MS" panose="030F0702030302020204" pitchFamily="66" charset="0"/>
              </a:rPr>
              <a:t> </a:t>
            </a:r>
            <a:r>
              <a:rPr lang="ru-RU" sz="2900" dirty="0" err="1">
                <a:latin typeface="Comic Sans MS" panose="030F0702030302020204" pitchFamily="66" charset="0"/>
              </a:rPr>
              <a:t>екі</a:t>
            </a:r>
            <a:r>
              <a:rPr lang="ru-RU" sz="2900" dirty="0">
                <a:latin typeface="Comic Sans MS" panose="030F0702030302020204" pitchFamily="66" charset="0"/>
              </a:rPr>
              <a:t> </a:t>
            </a:r>
            <a:r>
              <a:rPr lang="ru-RU" sz="2900" dirty="0" err="1">
                <a:latin typeface="Comic Sans MS" panose="030F0702030302020204" pitchFamily="66" charset="0"/>
              </a:rPr>
              <a:t>жүз</a:t>
            </a:r>
            <a:r>
              <a:rPr lang="ru-RU" sz="2900" dirty="0">
                <a:latin typeface="Comic Sans MS" panose="030F0702030302020204" pitchFamily="66" charset="0"/>
              </a:rPr>
              <a:t> </a:t>
            </a:r>
            <a:r>
              <a:rPr lang="ru-RU" sz="2900" dirty="0" err="1">
                <a:latin typeface="Comic Sans MS" panose="030F0702030302020204" pitchFamily="66" charset="0"/>
              </a:rPr>
              <a:t>жыл</a:t>
            </a:r>
            <a:r>
              <a:rPr lang="ru-RU" sz="2900" dirty="0">
                <a:latin typeface="Comic Sans MS" panose="030F0702030302020204" pitchFamily="66" charset="0"/>
              </a:rPr>
              <a:t> </a:t>
            </a:r>
            <a:r>
              <a:rPr lang="ru-RU" sz="2900" dirty="0" err="1">
                <a:latin typeface="Comic Sans MS" panose="030F0702030302020204" pitchFamily="66" charset="0"/>
              </a:rPr>
              <a:t>бұрын</a:t>
            </a:r>
            <a:r>
              <a:rPr lang="ru-RU" sz="2900" dirty="0">
                <a:latin typeface="Comic Sans MS" panose="030F0702030302020204" pitchFamily="66" charset="0"/>
              </a:rPr>
              <a:t> </a:t>
            </a:r>
            <a:r>
              <a:rPr lang="ru-RU" sz="2900" dirty="0" err="1">
                <a:latin typeface="Comic Sans MS" panose="030F0702030302020204" pitchFamily="66" charset="0"/>
              </a:rPr>
              <a:t>санды</a:t>
            </a:r>
            <a:r>
              <a:rPr lang="ru-RU" sz="2900" dirty="0">
                <a:latin typeface="Comic Sans MS" panose="030F0702030302020204" pitchFamily="66" charset="0"/>
              </a:rPr>
              <a:t> табу, </a:t>
            </a:r>
            <a:r>
              <a:rPr lang="ru-RU" sz="2900" dirty="0" err="1">
                <a:latin typeface="Comic Sans MS" panose="030F0702030302020204" pitchFamily="66" charset="0"/>
              </a:rPr>
              <a:t>сипаттау</a:t>
            </a:r>
            <a:r>
              <a:rPr lang="ru-RU" sz="2900" dirty="0">
                <a:latin typeface="Comic Sans MS" panose="030F0702030302020204" pitchFamily="66" charset="0"/>
              </a:rPr>
              <a:t> </a:t>
            </a:r>
            <a:r>
              <a:rPr lang="ru-RU" sz="2900" dirty="0" err="1">
                <a:latin typeface="Comic Sans MS" panose="030F0702030302020204" pitchFamily="66" charset="0"/>
              </a:rPr>
              <a:t>және</a:t>
            </a:r>
            <a:r>
              <a:rPr lang="ru-RU" sz="2900" dirty="0">
                <a:latin typeface="Comic Sans MS" panose="030F0702030302020204" pitchFamily="66" charset="0"/>
              </a:rPr>
              <a:t> </a:t>
            </a:r>
            <a:r>
              <a:rPr lang="ru-RU" sz="2900" dirty="0" err="1">
                <a:latin typeface="Comic Sans MS" panose="030F0702030302020204" pitchFamily="66" charset="0"/>
              </a:rPr>
              <a:t>санау</a:t>
            </a:r>
            <a:r>
              <a:rPr lang="ru-RU" sz="2900" dirty="0">
                <a:latin typeface="Comic Sans MS" panose="030F0702030302020204" pitchFamily="66" charset="0"/>
              </a:rPr>
              <a:t>, класс пен </a:t>
            </a:r>
            <a:r>
              <a:rPr lang="ru-RU" sz="2900" dirty="0" err="1">
                <a:latin typeface="Comic Sans MS" panose="030F0702030302020204" pitchFamily="66" charset="0"/>
              </a:rPr>
              <a:t>түрді</a:t>
            </a:r>
            <a:r>
              <a:rPr lang="ru-RU" sz="2900" dirty="0">
                <a:latin typeface="Comic Sans MS" panose="030F0702030302020204" pitchFamily="66" charset="0"/>
              </a:rPr>
              <a:t> </a:t>
            </a:r>
            <a:r>
              <a:rPr lang="ru-RU" sz="2900" dirty="0" err="1">
                <a:latin typeface="Comic Sans MS" panose="030F0702030302020204" pitchFamily="66" charset="0"/>
              </a:rPr>
              <a:t>анықтау</a:t>
            </a:r>
            <a:r>
              <a:rPr lang="ru-RU" sz="2900" dirty="0">
                <a:latin typeface="Comic Sans MS" panose="030F0702030302020204" pitchFamily="66" charset="0"/>
              </a:rPr>
              <a:t> </a:t>
            </a:r>
            <a:r>
              <a:rPr lang="ru-RU" sz="2900" dirty="0" err="1">
                <a:latin typeface="Comic Sans MS" panose="030F0702030302020204" pitchFamily="66" charset="0"/>
              </a:rPr>
              <a:t>басты</a:t>
            </a:r>
            <a:r>
              <a:rPr lang="ru-RU" sz="2900" dirty="0">
                <a:latin typeface="Comic Sans MS" panose="030F0702030302020204" pitchFamily="66" charset="0"/>
              </a:rPr>
              <a:t> </a:t>
            </a:r>
            <a:r>
              <a:rPr lang="ru-RU" sz="2900" dirty="0" err="1">
                <a:latin typeface="Comic Sans MS" panose="030F0702030302020204" pitchFamily="66" charset="0"/>
              </a:rPr>
              <a:t>міндет</a:t>
            </a:r>
            <a:r>
              <a:rPr lang="ru-RU" sz="2900" dirty="0">
                <a:latin typeface="Comic Sans MS" panose="030F0702030302020204" pitchFamily="66" charset="0"/>
              </a:rPr>
              <a:t> </a:t>
            </a:r>
            <a:r>
              <a:rPr lang="ru-RU" sz="2900" dirty="0" err="1">
                <a:latin typeface="Comic Sans MS" panose="030F0702030302020204" pitchFamily="66" charset="0"/>
              </a:rPr>
              <a:t>болды</a:t>
            </a:r>
            <a:r>
              <a:rPr lang="ru-RU" sz="2900" dirty="0">
                <a:latin typeface="Comic Sans MS" panose="030F0702030302020204" pitchFamily="66" charset="0"/>
              </a:rPr>
              <a:t>. </a:t>
            </a:r>
            <a:r>
              <a:rPr lang="ru-RU" sz="2900" dirty="0" err="1">
                <a:latin typeface="Comic Sans MS" panose="030F0702030302020204" pitchFamily="66" charset="0"/>
              </a:rPr>
              <a:t>Біздің</a:t>
            </a:r>
            <a:r>
              <a:rPr lang="ru-RU" sz="2900" dirty="0">
                <a:latin typeface="Comic Sans MS" panose="030F0702030302020204" pitchFamily="66" charset="0"/>
              </a:rPr>
              <a:t> </a:t>
            </a:r>
            <a:r>
              <a:rPr lang="ru-RU" sz="2900" dirty="0" err="1">
                <a:latin typeface="Comic Sans MS" panose="030F0702030302020204" pitchFamily="66" charset="0"/>
              </a:rPr>
              <a:t>заманымызда</a:t>
            </a:r>
            <a:r>
              <a:rPr lang="ru-RU" sz="2900" dirty="0">
                <a:latin typeface="Comic Sans MS" panose="030F0702030302020204" pitchFamily="66" charset="0"/>
              </a:rPr>
              <a:t> </a:t>
            </a:r>
            <a:r>
              <a:rPr lang="ru-RU" sz="2900" dirty="0" err="1">
                <a:latin typeface="Comic Sans MS" panose="030F0702030302020204" pitchFamily="66" charset="0"/>
              </a:rPr>
              <a:t>бұл</a:t>
            </a:r>
            <a:r>
              <a:rPr lang="ru-RU" sz="2900" dirty="0">
                <a:latin typeface="Comic Sans MS" panose="030F0702030302020204" pitchFamily="66" charset="0"/>
              </a:rPr>
              <a:t> </a:t>
            </a:r>
            <a:r>
              <a:rPr lang="ru-RU" sz="2900" dirty="0" err="1">
                <a:latin typeface="Comic Sans MS" panose="030F0702030302020204" pitchFamily="66" charset="0"/>
              </a:rPr>
              <a:t>жеткіліксіз</a:t>
            </a:r>
            <a:r>
              <a:rPr lang="ru-RU" sz="2900" dirty="0">
                <a:latin typeface="Comic Sans MS" panose="030F0702030302020204" pitchFamily="66" charset="0"/>
              </a:rPr>
              <a:t>, </a:t>
            </a:r>
            <a:r>
              <a:rPr lang="ru-RU" sz="2900" dirty="0" err="1">
                <a:latin typeface="Comic Sans MS" panose="030F0702030302020204" pitchFamily="66" charset="0"/>
              </a:rPr>
              <a:t>ғалымдар</a:t>
            </a:r>
            <a:r>
              <a:rPr lang="ru-RU" sz="2900" dirty="0">
                <a:latin typeface="Comic Sans MS" panose="030F0702030302020204" pitchFamily="66" charset="0"/>
              </a:rPr>
              <a:t> да </a:t>
            </a:r>
            <a:r>
              <a:rPr lang="ru-RU" sz="2900" dirty="0" err="1">
                <a:latin typeface="Comic Sans MS" panose="030F0702030302020204" pitchFamily="66" charset="0"/>
              </a:rPr>
              <a:t>санның</a:t>
            </a:r>
            <a:r>
              <a:rPr lang="ru-RU" sz="2900" dirty="0">
                <a:latin typeface="Comic Sans MS" panose="030F0702030302020204" pitchFamily="66" charset="0"/>
              </a:rPr>
              <a:t> </a:t>
            </a:r>
            <a:r>
              <a:rPr lang="ru-RU" sz="2900" dirty="0" err="1">
                <a:latin typeface="Comic Sans MS" panose="030F0702030302020204" pitchFamily="66" charset="0"/>
              </a:rPr>
              <a:t>өзгеру</a:t>
            </a:r>
            <a:r>
              <a:rPr lang="ru-RU" sz="2900" dirty="0">
                <a:latin typeface="Comic Sans MS" panose="030F0702030302020204" pitchFamily="66" charset="0"/>
              </a:rPr>
              <a:t> </a:t>
            </a:r>
            <a:r>
              <a:rPr lang="ru-RU" sz="2900" dirty="0" err="1">
                <a:latin typeface="Comic Sans MS" panose="030F0702030302020204" pitchFamily="66" charset="0"/>
              </a:rPr>
              <a:t>динамикасын</a:t>
            </a:r>
            <a:r>
              <a:rPr lang="ru-RU" sz="2900" dirty="0">
                <a:latin typeface="Comic Sans MS" panose="030F0702030302020204" pitchFamily="66" charset="0"/>
              </a:rPr>
              <a:t> </a:t>
            </a:r>
            <a:r>
              <a:rPr lang="ru-RU" sz="2900" dirty="0" err="1">
                <a:latin typeface="Comic Sans MS" panose="030F0702030302020204" pitchFamily="66" charset="0"/>
              </a:rPr>
              <a:t>қадағалап</a:t>
            </a:r>
            <a:r>
              <a:rPr lang="ru-RU" sz="2900" dirty="0">
                <a:latin typeface="Comic Sans MS" panose="030F0702030302020204" pitchFamily="66" charset="0"/>
              </a:rPr>
              <a:t>, </a:t>
            </a:r>
            <a:r>
              <a:rPr lang="ru-RU" sz="2900" dirty="0" err="1">
                <a:latin typeface="Comic Sans MS" panose="030F0702030302020204" pitchFamily="66" charset="0"/>
              </a:rPr>
              <a:t>оның</a:t>
            </a:r>
            <a:r>
              <a:rPr lang="ru-RU" sz="2900" dirty="0">
                <a:latin typeface="Comic Sans MS" panose="030F0702030302020204" pitchFamily="66" charset="0"/>
              </a:rPr>
              <a:t> </a:t>
            </a:r>
            <a:r>
              <a:rPr lang="ru-RU" sz="2900" dirty="0" err="1">
                <a:latin typeface="Comic Sans MS" panose="030F0702030302020204" pitchFamily="66" charset="0"/>
              </a:rPr>
              <a:t>күрт</a:t>
            </a:r>
            <a:r>
              <a:rPr lang="ru-RU" sz="2900" dirty="0">
                <a:latin typeface="Comic Sans MS" panose="030F0702030302020204" pitchFamily="66" charset="0"/>
              </a:rPr>
              <a:t> </a:t>
            </a:r>
            <a:r>
              <a:rPr lang="ru-RU" sz="2900" dirty="0" err="1">
                <a:latin typeface="Comic Sans MS" panose="030F0702030302020204" pitchFamily="66" charset="0"/>
              </a:rPr>
              <a:t>төмендеуінің</a:t>
            </a:r>
            <a:r>
              <a:rPr lang="ru-RU" sz="2900" dirty="0">
                <a:latin typeface="Comic Sans MS" panose="030F0702030302020204" pitchFamily="66" charset="0"/>
              </a:rPr>
              <a:t> </a:t>
            </a:r>
            <a:r>
              <a:rPr lang="ru-RU" sz="2900" dirty="0" err="1">
                <a:latin typeface="Comic Sans MS" panose="030F0702030302020204" pitchFamily="66" charset="0"/>
              </a:rPr>
              <a:t>себебін</a:t>
            </a:r>
            <a:r>
              <a:rPr lang="ru-RU" sz="2900" dirty="0">
                <a:latin typeface="Comic Sans MS" panose="030F0702030302020204" pitchFamily="66" charset="0"/>
              </a:rPr>
              <a:t> </a:t>
            </a:r>
            <a:r>
              <a:rPr lang="ru-RU" sz="2900" dirty="0" err="1">
                <a:latin typeface="Comic Sans MS" panose="030F0702030302020204" pitchFamily="66" charset="0"/>
              </a:rPr>
              <a:t>анықтап</a:t>
            </a:r>
            <a:r>
              <a:rPr lang="ru-RU" sz="2900" dirty="0">
                <a:latin typeface="Comic Sans MS" panose="030F0702030302020204" pitchFamily="66" charset="0"/>
              </a:rPr>
              <a:t>, </a:t>
            </a:r>
            <a:r>
              <a:rPr lang="ru-RU" sz="2900" dirty="0" err="1">
                <a:latin typeface="Comic Sans MS" panose="030F0702030302020204" pitchFamily="66" charset="0"/>
              </a:rPr>
              <a:t>қалпына</a:t>
            </a:r>
            <a:r>
              <a:rPr lang="ru-RU" sz="2900" dirty="0">
                <a:latin typeface="Comic Sans MS" panose="030F0702030302020204" pitchFamily="66" charset="0"/>
              </a:rPr>
              <a:t> </a:t>
            </a:r>
            <a:r>
              <a:rPr lang="ru-RU" sz="2900" dirty="0" err="1">
                <a:latin typeface="Comic Sans MS" panose="030F0702030302020204" pitchFamily="66" charset="0"/>
              </a:rPr>
              <a:t>келтіру</a:t>
            </a:r>
            <a:r>
              <a:rPr lang="ru-RU" sz="2900" dirty="0">
                <a:latin typeface="Comic Sans MS" panose="030F0702030302020204" pitchFamily="66" charset="0"/>
              </a:rPr>
              <a:t> </a:t>
            </a:r>
            <a:r>
              <a:rPr lang="ru-RU" sz="2900" dirty="0" err="1">
                <a:latin typeface="Comic Sans MS" panose="030F0702030302020204" pitchFamily="66" charset="0"/>
              </a:rPr>
              <a:t>шараларын</a:t>
            </a:r>
            <a:r>
              <a:rPr lang="ru-RU" sz="2900" dirty="0">
                <a:latin typeface="Comic Sans MS" panose="030F0702030302020204" pitchFamily="66" charset="0"/>
              </a:rPr>
              <a:t> </a:t>
            </a:r>
            <a:r>
              <a:rPr lang="ru-RU" sz="2900" dirty="0" err="1">
                <a:latin typeface="Comic Sans MS" panose="030F0702030302020204" pitchFamily="66" charset="0"/>
              </a:rPr>
              <a:t>әзірлеуі</a:t>
            </a:r>
            <a:r>
              <a:rPr lang="ru-RU" sz="2900" dirty="0">
                <a:latin typeface="Comic Sans MS" panose="030F0702030302020204" pitchFamily="66" charset="0"/>
              </a:rPr>
              <a:t> </a:t>
            </a:r>
            <a:r>
              <a:rPr lang="ru-RU" sz="2900" dirty="0" err="1">
                <a:latin typeface="Comic Sans MS" panose="030F0702030302020204" pitchFamily="66" charset="0"/>
              </a:rPr>
              <a:t>керек</a:t>
            </a:r>
            <a:r>
              <a:rPr lang="ru-RU" sz="2900" dirty="0">
                <a:latin typeface="Comic Sans MS" panose="030F0702030302020204" pitchFamily="66" charset="0"/>
              </a:rPr>
              <a:t>.</a:t>
            </a:r>
          </a:p>
          <a:p>
            <a:endParaRPr lang="ru-RU" dirty="0"/>
          </a:p>
        </p:txBody>
      </p:sp>
      <p:pic>
        <p:nvPicPr>
          <p:cNvPr id="4" name="Рисунок 3"/>
          <p:cNvPicPr>
            <a:picLocks noChangeAspect="1"/>
          </p:cNvPicPr>
          <p:nvPr/>
        </p:nvPicPr>
        <p:blipFill>
          <a:blip r:embed="rId2"/>
          <a:stretch>
            <a:fillRect/>
          </a:stretch>
        </p:blipFill>
        <p:spPr>
          <a:xfrm>
            <a:off x="7015312" y="1980565"/>
            <a:ext cx="5019737" cy="3547281"/>
          </a:xfrm>
          <a:prstGeom prst="rect">
            <a:avLst/>
          </a:prstGeom>
        </p:spPr>
      </p:pic>
    </p:spTree>
    <p:extLst>
      <p:ext uri="{BB962C8B-B14F-4D97-AF65-F5344CB8AC3E}">
        <p14:creationId xmlns:p14="http://schemas.microsoft.com/office/powerpoint/2010/main" val="53461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79755"/>
          </a:xfrm>
        </p:spPr>
        <p:txBody>
          <a:bodyPr>
            <a:normAutofit/>
          </a:bodyPr>
          <a:lstStyle/>
          <a:p>
            <a:pPr algn="ctr"/>
            <a:r>
              <a:rPr lang="ru-RU" sz="3200" b="1" dirty="0" err="1">
                <a:latin typeface="Comic Sans MS" panose="030F0702030302020204" pitchFamily="66" charset="0"/>
              </a:rPr>
              <a:t>Қоршаған</a:t>
            </a:r>
            <a:r>
              <a:rPr lang="ru-RU" sz="3200" b="1" dirty="0">
                <a:latin typeface="Comic Sans MS" panose="030F0702030302020204" pitchFamily="66" charset="0"/>
              </a:rPr>
              <a:t> орта </a:t>
            </a:r>
            <a:r>
              <a:rPr lang="ru-RU" sz="3200" b="1" dirty="0" err="1">
                <a:latin typeface="Comic Sans MS" panose="030F0702030302020204" pitchFamily="66" charset="0"/>
              </a:rPr>
              <a:t>стандарттары</a:t>
            </a:r>
            <a:endParaRPr lang="ru-RU" sz="3200" dirty="0">
              <a:latin typeface="Comic Sans MS" panose="030F0702030302020204" pitchFamily="66" charset="0"/>
            </a:endParaRPr>
          </a:p>
        </p:txBody>
      </p:sp>
      <p:sp>
        <p:nvSpPr>
          <p:cNvPr id="3" name="Объект 2"/>
          <p:cNvSpPr>
            <a:spLocks noGrp="1"/>
          </p:cNvSpPr>
          <p:nvPr>
            <p:ph sz="quarter" idx="4294967295"/>
          </p:nvPr>
        </p:nvSpPr>
        <p:spPr>
          <a:xfrm>
            <a:off x="838200" y="1203960"/>
            <a:ext cx="5516880" cy="5654040"/>
          </a:xfrm>
        </p:spPr>
        <p:txBody>
          <a:bodyPr>
            <a:normAutofit lnSpcReduction="10000"/>
          </a:bodyPr>
          <a:lstStyle/>
          <a:p>
            <a:r>
              <a:rPr lang="ru-RU" sz="2000" dirty="0" err="1">
                <a:latin typeface="Comic Sans MS" panose="030F0702030302020204" pitchFamily="66" charset="0"/>
              </a:rPr>
              <a:t>Қоршаған</a:t>
            </a:r>
            <a:r>
              <a:rPr lang="ru-RU" sz="2000" dirty="0">
                <a:latin typeface="Comic Sans MS" panose="030F0702030302020204" pitchFamily="66" charset="0"/>
              </a:rPr>
              <a:t> </a:t>
            </a:r>
            <a:r>
              <a:rPr lang="ru-RU" sz="2000" dirty="0" err="1">
                <a:latin typeface="Comic Sans MS" panose="030F0702030302020204" pitchFamily="66" charset="0"/>
              </a:rPr>
              <a:t>ортаны</a:t>
            </a:r>
            <a:r>
              <a:rPr lang="ru-RU" sz="2000" dirty="0">
                <a:latin typeface="Comic Sans MS" panose="030F0702030302020204" pitchFamily="66" charset="0"/>
              </a:rPr>
              <a:t> </a:t>
            </a:r>
            <a:r>
              <a:rPr lang="ru-RU" sz="2000" dirty="0" err="1">
                <a:latin typeface="Comic Sans MS" panose="030F0702030302020204" pitchFamily="66" charset="0"/>
              </a:rPr>
              <a:t>қорғау</a:t>
            </a:r>
            <a:r>
              <a:rPr lang="ru-RU" sz="2000" dirty="0">
                <a:latin typeface="Comic Sans MS" panose="030F0702030302020204" pitchFamily="66" charset="0"/>
              </a:rPr>
              <a:t> </a:t>
            </a:r>
            <a:r>
              <a:rPr lang="ru-RU" sz="2000" dirty="0" err="1">
                <a:latin typeface="Comic Sans MS" panose="030F0702030302020204" pitchFamily="66" charset="0"/>
              </a:rPr>
              <a:t>стандарттарын</a:t>
            </a:r>
            <a:r>
              <a:rPr lang="ru-RU" sz="2000" dirty="0">
                <a:latin typeface="Comic Sans MS" panose="030F0702030302020204" pitchFamily="66" charset="0"/>
              </a:rPr>
              <a:t> </a:t>
            </a:r>
            <a:r>
              <a:rPr lang="ru-RU" sz="2000" dirty="0" err="1">
                <a:latin typeface="Comic Sans MS" panose="030F0702030302020204" pitchFamily="66" charset="0"/>
              </a:rPr>
              <a:t>қолдану</a:t>
            </a:r>
            <a:r>
              <a:rPr lang="ru-RU" sz="2000" dirty="0">
                <a:latin typeface="Comic Sans MS" panose="030F0702030302020204" pitchFamily="66" charset="0"/>
              </a:rPr>
              <a:t> </a:t>
            </a:r>
            <a:r>
              <a:rPr lang="ru-RU" sz="2000" dirty="0" err="1">
                <a:latin typeface="Comic Sans MS" panose="030F0702030302020204" pitchFamily="66" charset="0"/>
              </a:rPr>
              <a:t>ең</a:t>
            </a:r>
            <a:r>
              <a:rPr lang="ru-RU" sz="2000" dirty="0">
                <a:latin typeface="Comic Sans MS" panose="030F0702030302020204" pitchFamily="66" charset="0"/>
              </a:rPr>
              <a:t> </a:t>
            </a:r>
            <a:r>
              <a:rPr lang="ru-RU" sz="2000" dirty="0" err="1">
                <a:latin typeface="Comic Sans MS" panose="030F0702030302020204" pitchFamily="66" charset="0"/>
              </a:rPr>
              <a:t>үлкен</a:t>
            </a:r>
            <a:r>
              <a:rPr lang="ru-RU" sz="2000" dirty="0">
                <a:latin typeface="Comic Sans MS" panose="030F0702030302020204" pitchFamily="66" charset="0"/>
              </a:rPr>
              <a:t> </a:t>
            </a:r>
            <a:r>
              <a:rPr lang="ru-RU" sz="2000" dirty="0" err="1">
                <a:latin typeface="Comic Sans MS" panose="030F0702030302020204" pitchFamily="66" charset="0"/>
              </a:rPr>
              <a:t>әсер</a:t>
            </a:r>
            <a:r>
              <a:rPr lang="ru-RU" sz="2000" dirty="0">
                <a:latin typeface="Comic Sans MS" panose="030F0702030302020204" pitchFamily="66" charset="0"/>
              </a:rPr>
              <a:t> </a:t>
            </a:r>
            <a:r>
              <a:rPr lang="ru-RU" sz="2000" dirty="0" err="1">
                <a:latin typeface="Comic Sans MS" panose="030F0702030302020204" pitchFamily="66" charset="0"/>
              </a:rPr>
              <a:t>етеді</a:t>
            </a:r>
            <a:r>
              <a:rPr lang="ru-RU" sz="2000" dirty="0">
                <a:latin typeface="Comic Sans MS" panose="030F0702030302020204" pitchFamily="66" charset="0"/>
              </a:rPr>
              <a:t>. </a:t>
            </a:r>
            <a:r>
              <a:rPr lang="ru-RU" sz="2000" dirty="0" err="1">
                <a:latin typeface="Comic Sans MS" panose="030F0702030302020204" pitchFamily="66" charset="0"/>
              </a:rPr>
              <a:t>Олар</a:t>
            </a:r>
            <a:r>
              <a:rPr lang="ru-RU" sz="2000" dirty="0">
                <a:latin typeface="Comic Sans MS" panose="030F0702030302020204" pitchFamily="66" charset="0"/>
              </a:rPr>
              <a:t> </a:t>
            </a:r>
            <a:r>
              <a:rPr lang="ru-RU" sz="2000" dirty="0" err="1">
                <a:latin typeface="Comic Sans MS" panose="030F0702030302020204" pitchFamily="66" charset="0"/>
              </a:rPr>
              <a:t>шығарындыларды</a:t>
            </a:r>
            <a:r>
              <a:rPr lang="ru-RU" sz="2000" dirty="0">
                <a:latin typeface="Comic Sans MS" panose="030F0702030302020204" pitchFamily="66" charset="0"/>
              </a:rPr>
              <a:t> </a:t>
            </a:r>
            <a:r>
              <a:rPr lang="ru-RU" sz="2000" dirty="0" err="1">
                <a:latin typeface="Comic Sans MS" panose="030F0702030302020204" pitchFamily="66" charset="0"/>
              </a:rPr>
              <a:t>шектеп</a:t>
            </a:r>
            <a:r>
              <a:rPr lang="ru-RU" sz="2000" dirty="0">
                <a:latin typeface="Comic Sans MS" panose="030F0702030302020204" pitchFamily="66" charset="0"/>
              </a:rPr>
              <a:t> </a:t>
            </a:r>
            <a:r>
              <a:rPr lang="ru-RU" sz="2000" dirty="0" err="1">
                <a:latin typeface="Comic Sans MS" panose="030F0702030302020204" pitchFamily="66" charset="0"/>
              </a:rPr>
              <a:t>қана</a:t>
            </a:r>
            <a:r>
              <a:rPr lang="ru-RU" sz="2000" dirty="0">
                <a:latin typeface="Comic Sans MS" panose="030F0702030302020204" pitchFamily="66" charset="0"/>
              </a:rPr>
              <a:t> </a:t>
            </a:r>
            <a:r>
              <a:rPr lang="ru-RU" sz="2000" dirty="0" err="1">
                <a:latin typeface="Comic Sans MS" panose="030F0702030302020204" pitchFamily="66" charset="0"/>
              </a:rPr>
              <a:t>қоймайды</a:t>
            </a:r>
            <a:r>
              <a:rPr lang="ru-RU" sz="2000" dirty="0">
                <a:latin typeface="Comic Sans MS" panose="030F0702030302020204" pitchFamily="66" charset="0"/>
              </a:rPr>
              <a:t>, </a:t>
            </a:r>
            <a:r>
              <a:rPr lang="ru-RU" sz="2000" dirty="0" err="1">
                <a:latin typeface="Comic Sans MS" panose="030F0702030302020204" pitchFamily="66" charset="0"/>
              </a:rPr>
              <a:t>сонымен</a:t>
            </a:r>
            <a:r>
              <a:rPr lang="ru-RU" sz="2000" dirty="0">
                <a:latin typeface="Comic Sans MS" panose="030F0702030302020204" pitchFamily="66" charset="0"/>
              </a:rPr>
              <a:t> </a:t>
            </a:r>
            <a:r>
              <a:rPr lang="ru-RU" sz="2000" dirty="0" err="1">
                <a:latin typeface="Comic Sans MS" panose="030F0702030302020204" pitchFamily="66" charset="0"/>
              </a:rPr>
              <a:t>қатар</a:t>
            </a:r>
            <a:r>
              <a:rPr lang="ru-RU" sz="2000" dirty="0">
                <a:latin typeface="Comic Sans MS" panose="030F0702030302020204" pitchFamily="66" charset="0"/>
              </a:rPr>
              <a:t> </a:t>
            </a:r>
            <a:r>
              <a:rPr lang="ru-RU" sz="2000" dirty="0" err="1">
                <a:latin typeface="Comic Sans MS" panose="030F0702030302020204" pitchFamily="66" charset="0"/>
              </a:rPr>
              <a:t>өндірушілерді</a:t>
            </a:r>
            <a:r>
              <a:rPr lang="ru-RU" sz="2000" dirty="0">
                <a:latin typeface="Comic Sans MS" panose="030F0702030302020204" pitchFamily="66" charset="0"/>
              </a:rPr>
              <a:t> </a:t>
            </a:r>
            <a:r>
              <a:rPr lang="ru-RU" sz="2000" dirty="0" err="1">
                <a:latin typeface="Comic Sans MS" panose="030F0702030302020204" pitchFamily="66" charset="0"/>
              </a:rPr>
              <a:t>жақсырақ</a:t>
            </a:r>
            <a:r>
              <a:rPr lang="ru-RU" sz="2000" dirty="0">
                <a:latin typeface="Comic Sans MS" panose="030F0702030302020204" pitchFamily="66" charset="0"/>
              </a:rPr>
              <a:t> </a:t>
            </a:r>
            <a:r>
              <a:rPr lang="ru-RU" sz="2000" dirty="0" err="1">
                <a:latin typeface="Comic Sans MS" panose="030F0702030302020204" pitchFamily="66" charset="0"/>
              </a:rPr>
              <a:t>өндіріс</a:t>
            </a:r>
            <a:r>
              <a:rPr lang="ru-RU" sz="2000" dirty="0">
                <a:latin typeface="Comic Sans MS" panose="030F0702030302020204" pitchFamily="66" charset="0"/>
              </a:rPr>
              <a:t> </a:t>
            </a:r>
            <a:r>
              <a:rPr lang="ru-RU" sz="2000" dirty="0" err="1">
                <a:latin typeface="Comic Sans MS" panose="030F0702030302020204" pitchFamily="66" charset="0"/>
              </a:rPr>
              <a:t>әдістерін</a:t>
            </a:r>
            <a:r>
              <a:rPr lang="ru-RU" sz="2000" dirty="0">
                <a:latin typeface="Comic Sans MS" panose="030F0702030302020204" pitchFamily="66" charset="0"/>
              </a:rPr>
              <a:t>, </a:t>
            </a:r>
            <a:r>
              <a:rPr lang="ru-RU" sz="2000" dirty="0" err="1">
                <a:latin typeface="Comic Sans MS" panose="030F0702030302020204" pitchFamily="66" charset="0"/>
              </a:rPr>
              <a:t>жаңартылатын</a:t>
            </a:r>
            <a:r>
              <a:rPr lang="ru-RU" sz="2000" dirty="0">
                <a:latin typeface="Comic Sans MS" panose="030F0702030302020204" pitchFamily="66" charset="0"/>
              </a:rPr>
              <a:t> энергия </a:t>
            </a:r>
            <a:r>
              <a:rPr lang="ru-RU" sz="2000" dirty="0" err="1">
                <a:latin typeface="Comic Sans MS" panose="030F0702030302020204" pitchFamily="66" charset="0"/>
              </a:rPr>
              <a:t>көздерін</a:t>
            </a:r>
            <a:r>
              <a:rPr lang="ru-RU" sz="2000" dirty="0">
                <a:latin typeface="Comic Sans MS" panose="030F0702030302020204" pitchFamily="66" charset="0"/>
              </a:rPr>
              <a:t> </a:t>
            </a:r>
            <a:r>
              <a:rPr lang="ru-RU" sz="2000" dirty="0" err="1">
                <a:latin typeface="Comic Sans MS" panose="030F0702030302020204" pitchFamily="66" charset="0"/>
              </a:rPr>
              <a:t>пайдалануға</a:t>
            </a:r>
            <a:r>
              <a:rPr lang="ru-RU" sz="2000" dirty="0">
                <a:latin typeface="Comic Sans MS" panose="030F0702030302020204" pitchFamily="66" charset="0"/>
              </a:rPr>
              <a:t>, </a:t>
            </a:r>
            <a:r>
              <a:rPr lang="ru-RU" sz="2000" dirty="0" err="1">
                <a:latin typeface="Comic Sans MS" panose="030F0702030302020204" pitchFamily="66" charset="0"/>
              </a:rPr>
              <a:t>қалдықтар</a:t>
            </a:r>
            <a:r>
              <a:rPr lang="ru-RU" sz="2000" dirty="0">
                <a:latin typeface="Comic Sans MS" panose="030F0702030302020204" pitchFamily="66" charset="0"/>
              </a:rPr>
              <a:t> мен </a:t>
            </a:r>
            <a:r>
              <a:rPr lang="ru-RU" sz="2000" dirty="0" err="1">
                <a:latin typeface="Comic Sans MS" panose="030F0702030302020204" pitchFamily="66" charset="0"/>
              </a:rPr>
              <a:t>қоқысты</a:t>
            </a:r>
            <a:r>
              <a:rPr lang="ru-RU" sz="2000" dirty="0">
                <a:latin typeface="Comic Sans MS" panose="030F0702030302020204" pitchFamily="66" charset="0"/>
              </a:rPr>
              <a:t> </a:t>
            </a:r>
            <a:r>
              <a:rPr lang="ru-RU" sz="2000" dirty="0" err="1">
                <a:latin typeface="Comic Sans MS" panose="030F0702030302020204" pitchFamily="66" charset="0"/>
              </a:rPr>
              <a:t>арнайы</a:t>
            </a:r>
            <a:r>
              <a:rPr lang="ru-RU" sz="2000" dirty="0">
                <a:latin typeface="Comic Sans MS" panose="030F0702030302020204" pitchFamily="66" charset="0"/>
              </a:rPr>
              <a:t> </a:t>
            </a:r>
            <a:r>
              <a:rPr lang="ru-RU" sz="2000" dirty="0" err="1">
                <a:latin typeface="Comic Sans MS" panose="030F0702030302020204" pitchFamily="66" charset="0"/>
              </a:rPr>
              <a:t>полигондарға</a:t>
            </a:r>
            <a:r>
              <a:rPr lang="ru-RU" sz="2000" dirty="0">
                <a:latin typeface="Comic Sans MS" panose="030F0702030302020204" pitchFamily="66" charset="0"/>
              </a:rPr>
              <a:t> </a:t>
            </a:r>
            <a:r>
              <a:rPr lang="ru-RU" sz="2000" dirty="0" err="1">
                <a:latin typeface="Comic Sans MS" panose="030F0702030302020204" pitchFamily="66" charset="0"/>
              </a:rPr>
              <a:t>тастамай</a:t>
            </a:r>
            <a:r>
              <a:rPr lang="ru-RU" sz="2000" dirty="0">
                <a:latin typeface="Comic Sans MS" panose="030F0702030302020204" pitchFamily="66" charset="0"/>
              </a:rPr>
              <a:t>, </a:t>
            </a:r>
            <a:r>
              <a:rPr lang="ru-RU" sz="2000" dirty="0" err="1">
                <a:latin typeface="Comic Sans MS" panose="030F0702030302020204" pitchFamily="66" charset="0"/>
              </a:rPr>
              <a:t>қайта</a:t>
            </a:r>
            <a:r>
              <a:rPr lang="ru-RU" sz="2000" dirty="0">
                <a:latin typeface="Comic Sans MS" panose="030F0702030302020204" pitchFamily="66" charset="0"/>
              </a:rPr>
              <a:t> </a:t>
            </a:r>
            <a:r>
              <a:rPr lang="ru-RU" sz="2000" dirty="0" err="1">
                <a:latin typeface="Comic Sans MS" panose="030F0702030302020204" pitchFamily="66" charset="0"/>
              </a:rPr>
              <a:t>өңдеуге</a:t>
            </a:r>
            <a:r>
              <a:rPr lang="ru-RU" sz="2000" dirty="0">
                <a:latin typeface="Comic Sans MS" panose="030F0702030302020204" pitchFamily="66" charset="0"/>
              </a:rPr>
              <a:t> </a:t>
            </a:r>
            <a:r>
              <a:rPr lang="ru-RU" sz="2000" dirty="0" err="1">
                <a:latin typeface="Comic Sans MS" panose="030F0702030302020204" pitchFamily="66" charset="0"/>
              </a:rPr>
              <a:t>шақырады</a:t>
            </a:r>
            <a:r>
              <a:rPr lang="ru-RU" sz="2000" dirty="0">
                <a:latin typeface="Comic Sans MS" panose="030F0702030302020204" pitchFamily="66" charset="0"/>
              </a:rPr>
              <a:t>. </a:t>
            </a:r>
          </a:p>
          <a:p>
            <a:r>
              <a:rPr lang="ru-RU" sz="2000" dirty="0" err="1">
                <a:latin typeface="Comic Sans MS" panose="030F0702030302020204" pitchFamily="66" charset="0"/>
              </a:rPr>
              <a:t>Биоәртүрлілікті</a:t>
            </a:r>
            <a:r>
              <a:rPr lang="ru-RU" sz="2000" dirty="0">
                <a:latin typeface="Comic Sans MS" panose="030F0702030302020204" pitchFamily="66" charset="0"/>
              </a:rPr>
              <a:t> </a:t>
            </a:r>
            <a:r>
              <a:rPr lang="ru-RU" sz="2000" dirty="0" err="1">
                <a:latin typeface="Comic Sans MS" panose="030F0702030302020204" pitchFamily="66" charset="0"/>
              </a:rPr>
              <a:t>сақтаудың</a:t>
            </a:r>
            <a:r>
              <a:rPr lang="ru-RU" sz="2000" dirty="0">
                <a:latin typeface="Comic Sans MS" panose="030F0702030302020204" pitchFamily="66" charset="0"/>
              </a:rPr>
              <a:t> </a:t>
            </a:r>
            <a:r>
              <a:rPr lang="ru-RU" sz="2000" dirty="0" err="1">
                <a:latin typeface="Comic Sans MS" panose="030F0702030302020204" pitchFamily="66" charset="0"/>
              </a:rPr>
              <a:t>негізгі</a:t>
            </a:r>
            <a:r>
              <a:rPr lang="ru-RU" sz="2000" dirty="0">
                <a:latin typeface="Comic Sans MS" panose="030F0702030302020204" pitchFamily="66" charset="0"/>
              </a:rPr>
              <a:t> </a:t>
            </a:r>
            <a:r>
              <a:rPr lang="ru-RU" sz="2000" dirty="0" err="1">
                <a:latin typeface="Comic Sans MS" panose="030F0702030302020204" pitchFamily="66" charset="0"/>
              </a:rPr>
              <a:t>шарты</a:t>
            </a:r>
            <a:r>
              <a:rPr lang="ru-RU" sz="2000" dirty="0">
                <a:latin typeface="Comic Sans MS" panose="030F0702030302020204" pitchFamily="66" charset="0"/>
              </a:rPr>
              <a:t> – </a:t>
            </a:r>
            <a:r>
              <a:rPr lang="ru-RU" sz="2000" dirty="0" err="1">
                <a:latin typeface="Comic Sans MS" panose="030F0702030302020204" pitchFamily="66" charset="0"/>
              </a:rPr>
              <a:t>жеке</a:t>
            </a:r>
            <a:r>
              <a:rPr lang="ru-RU" sz="2000" dirty="0">
                <a:latin typeface="Comic Sans MS" panose="030F0702030302020204" pitchFamily="66" charset="0"/>
              </a:rPr>
              <a:t> </a:t>
            </a:r>
            <a:r>
              <a:rPr lang="ru-RU" sz="2000" dirty="0" err="1">
                <a:latin typeface="Comic Sans MS" panose="030F0702030302020204" pitchFamily="66" charset="0"/>
              </a:rPr>
              <a:t>аумақта</a:t>
            </a:r>
            <a:r>
              <a:rPr lang="ru-RU" sz="2000" dirty="0">
                <a:latin typeface="Comic Sans MS" panose="030F0702030302020204" pitchFamily="66" charset="0"/>
              </a:rPr>
              <a:t> да, </a:t>
            </a:r>
            <a:r>
              <a:rPr lang="ru-RU" sz="2000" dirty="0" err="1">
                <a:latin typeface="Comic Sans MS" panose="030F0702030302020204" pitchFamily="66" charset="0"/>
              </a:rPr>
              <a:t>бүкіл</a:t>
            </a:r>
            <a:r>
              <a:rPr lang="ru-RU" sz="2000" dirty="0">
                <a:latin typeface="Comic Sans MS" panose="030F0702030302020204" pitchFamily="66" charset="0"/>
              </a:rPr>
              <a:t> </a:t>
            </a:r>
            <a:r>
              <a:rPr lang="ru-RU" sz="2000" dirty="0" err="1">
                <a:latin typeface="Comic Sans MS" panose="030F0702030302020204" pitchFamily="66" charset="0"/>
              </a:rPr>
              <a:t>планетада</a:t>
            </a:r>
            <a:r>
              <a:rPr lang="ru-RU" sz="2000" dirty="0">
                <a:latin typeface="Comic Sans MS" panose="030F0702030302020204" pitchFamily="66" charset="0"/>
              </a:rPr>
              <a:t> да </a:t>
            </a:r>
            <a:r>
              <a:rPr lang="ru-RU" sz="2000" dirty="0" err="1">
                <a:latin typeface="Comic Sans MS" panose="030F0702030302020204" pitchFamily="66" charset="0"/>
              </a:rPr>
              <a:t>экожүйенің</a:t>
            </a:r>
            <a:r>
              <a:rPr lang="ru-RU" sz="2000" dirty="0">
                <a:latin typeface="Comic Sans MS" panose="030F0702030302020204" pitchFamily="66" charset="0"/>
              </a:rPr>
              <a:t> </a:t>
            </a:r>
            <a:r>
              <a:rPr lang="ru-RU" sz="2000" dirty="0" err="1">
                <a:latin typeface="Comic Sans MS" panose="030F0702030302020204" pitchFamily="66" charset="0"/>
              </a:rPr>
              <a:t>толық</a:t>
            </a:r>
            <a:r>
              <a:rPr lang="ru-RU" sz="2000" dirty="0">
                <a:latin typeface="Comic Sans MS" panose="030F0702030302020204" pitchFamily="66" charset="0"/>
              </a:rPr>
              <a:t> </a:t>
            </a:r>
            <a:r>
              <a:rPr lang="ru-RU" sz="2000" dirty="0" err="1">
                <a:latin typeface="Comic Sans MS" panose="030F0702030302020204" pitchFamily="66" charset="0"/>
              </a:rPr>
              <a:t>жойылуына</a:t>
            </a:r>
            <a:r>
              <a:rPr lang="ru-RU" sz="2000" dirty="0">
                <a:latin typeface="Comic Sans MS" panose="030F0702030302020204" pitchFamily="66" charset="0"/>
              </a:rPr>
              <a:t> </a:t>
            </a:r>
            <a:r>
              <a:rPr lang="ru-RU" sz="2000" dirty="0" err="1">
                <a:latin typeface="Comic Sans MS" panose="030F0702030302020204" pitchFamily="66" charset="0"/>
              </a:rPr>
              <a:t>жол</a:t>
            </a:r>
            <a:r>
              <a:rPr lang="ru-RU" sz="2000" dirty="0">
                <a:latin typeface="Comic Sans MS" panose="030F0702030302020204" pitchFamily="66" charset="0"/>
              </a:rPr>
              <a:t> </a:t>
            </a:r>
            <a:r>
              <a:rPr lang="ru-RU" sz="2000" dirty="0" err="1">
                <a:latin typeface="Comic Sans MS" panose="030F0702030302020204" pitchFamily="66" charset="0"/>
              </a:rPr>
              <a:t>бермеу</a:t>
            </a:r>
            <a:r>
              <a:rPr lang="ru-RU" sz="2000" dirty="0">
                <a:latin typeface="Comic Sans MS" panose="030F0702030302020204" pitchFamily="66" charset="0"/>
              </a:rPr>
              <a:t>. </a:t>
            </a:r>
            <a:r>
              <a:rPr lang="ru-RU" sz="2000" dirty="0" err="1">
                <a:latin typeface="Comic Sans MS" panose="030F0702030302020204" pitchFamily="66" charset="0"/>
              </a:rPr>
              <a:t>Бұл</a:t>
            </a:r>
            <a:r>
              <a:rPr lang="ru-RU" sz="2000" dirty="0">
                <a:latin typeface="Comic Sans MS" panose="030F0702030302020204" pitchFamily="66" charset="0"/>
              </a:rPr>
              <a:t> </a:t>
            </a:r>
            <a:r>
              <a:rPr lang="ru-RU" sz="2000" dirty="0" err="1">
                <a:latin typeface="Comic Sans MS" panose="030F0702030302020204" pitchFamily="66" charset="0"/>
              </a:rPr>
              <a:t>мәселе</a:t>
            </a:r>
            <a:r>
              <a:rPr lang="ru-RU" sz="2000" dirty="0">
                <a:latin typeface="Comic Sans MS" panose="030F0702030302020204" pitchFamily="66" charset="0"/>
              </a:rPr>
              <a:t> </a:t>
            </a:r>
            <a:r>
              <a:rPr lang="ru-RU" sz="2000" dirty="0" err="1">
                <a:latin typeface="Comic Sans MS" panose="030F0702030302020204" pitchFamily="66" charset="0"/>
              </a:rPr>
              <a:t>экологиялық</a:t>
            </a:r>
            <a:r>
              <a:rPr lang="ru-RU" sz="2000" dirty="0">
                <a:latin typeface="Comic Sans MS" panose="030F0702030302020204" pitchFamily="66" charset="0"/>
              </a:rPr>
              <a:t> </a:t>
            </a:r>
            <a:r>
              <a:rPr lang="ru-RU" sz="2000" dirty="0" err="1">
                <a:latin typeface="Comic Sans MS" panose="030F0702030302020204" pitchFamily="66" charset="0"/>
              </a:rPr>
              <a:t>стандарттармен</a:t>
            </a:r>
            <a:r>
              <a:rPr lang="ru-RU" sz="2000" dirty="0">
                <a:latin typeface="Comic Sans MS" panose="030F0702030302020204" pitchFamily="66" charset="0"/>
              </a:rPr>
              <a:t> </a:t>
            </a:r>
            <a:r>
              <a:rPr lang="ru-RU" sz="2000" dirty="0" err="1">
                <a:latin typeface="Comic Sans MS" panose="030F0702030302020204" pitchFamily="66" charset="0"/>
              </a:rPr>
              <a:t>шешіледі</a:t>
            </a:r>
            <a:r>
              <a:rPr lang="ru-RU" sz="2000" dirty="0">
                <a:latin typeface="Comic Sans MS" panose="030F0702030302020204" pitchFamily="66" charset="0"/>
              </a:rPr>
              <a:t>. </a:t>
            </a:r>
            <a:r>
              <a:rPr lang="ru-RU" sz="2000" dirty="0" err="1">
                <a:latin typeface="Comic Sans MS" panose="030F0702030302020204" pitchFamily="66" charset="0"/>
              </a:rPr>
              <a:t>Дегенмен</a:t>
            </a:r>
            <a:r>
              <a:rPr lang="ru-RU" sz="2000" dirty="0">
                <a:latin typeface="Comic Sans MS" panose="030F0702030302020204" pitchFamily="66" charset="0"/>
              </a:rPr>
              <a:t>, </a:t>
            </a:r>
            <a:r>
              <a:rPr lang="ru-RU" sz="2000" dirty="0" err="1">
                <a:latin typeface="Comic Sans MS" panose="030F0702030302020204" pitchFamily="66" charset="0"/>
              </a:rPr>
              <a:t>тағы</a:t>
            </a:r>
            <a:r>
              <a:rPr lang="ru-RU" sz="2000" dirty="0">
                <a:latin typeface="Comic Sans MS" panose="030F0702030302020204" pitchFamily="66" charset="0"/>
              </a:rPr>
              <a:t> </a:t>
            </a:r>
            <a:r>
              <a:rPr lang="ru-RU" sz="2000" dirty="0" err="1">
                <a:latin typeface="Comic Sans MS" panose="030F0702030302020204" pitchFamily="66" charset="0"/>
              </a:rPr>
              <a:t>бір</a:t>
            </a:r>
            <a:r>
              <a:rPr lang="ru-RU" sz="2000" dirty="0">
                <a:latin typeface="Comic Sans MS" panose="030F0702030302020204" pitchFamily="66" charset="0"/>
              </a:rPr>
              <a:t> </a:t>
            </a:r>
            <a:r>
              <a:rPr lang="ru-RU" sz="2000" dirty="0" err="1">
                <a:latin typeface="Comic Sans MS" panose="030F0702030302020204" pitchFamily="66" charset="0"/>
              </a:rPr>
              <a:t>мәселе</a:t>
            </a:r>
            <a:r>
              <a:rPr lang="ru-RU" sz="2000" dirty="0">
                <a:latin typeface="Comic Sans MS" panose="030F0702030302020204" pitchFamily="66" charset="0"/>
              </a:rPr>
              <a:t>: </a:t>
            </a:r>
            <a:r>
              <a:rPr lang="ru-RU" sz="2000" dirty="0" err="1">
                <a:latin typeface="Comic Sans MS" panose="030F0702030302020204" pitchFamily="66" charset="0"/>
              </a:rPr>
              <a:t>жойылып</a:t>
            </a:r>
            <a:r>
              <a:rPr lang="ru-RU" sz="2000" dirty="0">
                <a:latin typeface="Comic Sans MS" panose="030F0702030302020204" pitchFamily="66" charset="0"/>
              </a:rPr>
              <a:t> бара </a:t>
            </a:r>
            <a:r>
              <a:rPr lang="ru-RU" sz="2000" dirty="0" err="1">
                <a:latin typeface="Comic Sans MS" panose="030F0702030302020204" pitchFamily="66" charset="0"/>
              </a:rPr>
              <a:t>жатқан</a:t>
            </a:r>
            <a:r>
              <a:rPr lang="ru-RU" sz="2000" dirty="0">
                <a:latin typeface="Comic Sans MS" panose="030F0702030302020204" pitchFamily="66" charset="0"/>
              </a:rPr>
              <a:t> </a:t>
            </a:r>
            <a:r>
              <a:rPr lang="ru-RU" sz="2000" dirty="0" err="1">
                <a:latin typeface="Comic Sans MS" panose="030F0702030302020204" pitchFamily="66" charset="0"/>
              </a:rPr>
              <a:t>түрлерді</a:t>
            </a:r>
            <a:r>
              <a:rPr lang="ru-RU" sz="2000" dirty="0">
                <a:latin typeface="Comic Sans MS" panose="030F0702030302020204" pitchFamily="66" charset="0"/>
              </a:rPr>
              <a:t> не </a:t>
            </a:r>
            <a:r>
              <a:rPr lang="ru-RU" sz="2000" dirty="0" err="1">
                <a:latin typeface="Comic Sans MS" panose="030F0702030302020204" pitchFamily="66" charset="0"/>
              </a:rPr>
              <a:t>істеу</a:t>
            </a:r>
            <a:r>
              <a:rPr lang="ru-RU" sz="2000" dirty="0">
                <a:latin typeface="Comic Sans MS" panose="030F0702030302020204" pitchFamily="66" charset="0"/>
              </a:rPr>
              <a:t> </a:t>
            </a:r>
            <a:r>
              <a:rPr lang="ru-RU" sz="2000" dirty="0" err="1">
                <a:latin typeface="Comic Sans MS" panose="030F0702030302020204" pitchFamily="66" charset="0"/>
              </a:rPr>
              <a:t>керек</a:t>
            </a:r>
            <a:r>
              <a:rPr lang="ru-RU" sz="2000" dirty="0">
                <a:latin typeface="Comic Sans MS" panose="030F0702030302020204" pitchFamily="66" charset="0"/>
              </a:rPr>
              <a:t>? </a:t>
            </a:r>
            <a:r>
              <a:rPr lang="ru-RU" sz="2000" dirty="0" err="1">
                <a:latin typeface="Comic Sans MS" panose="030F0702030302020204" pitchFamily="66" charset="0"/>
              </a:rPr>
              <a:t>Бұл</a:t>
            </a:r>
            <a:r>
              <a:rPr lang="ru-RU" sz="2000" dirty="0">
                <a:latin typeface="Comic Sans MS" panose="030F0702030302020204" pitchFamily="66" charset="0"/>
              </a:rPr>
              <a:t> </a:t>
            </a:r>
            <a:r>
              <a:rPr lang="ru-RU" sz="2000" dirty="0" err="1">
                <a:latin typeface="Comic Sans MS" panose="030F0702030302020204" pitchFamily="66" charset="0"/>
              </a:rPr>
              <a:t>үшін</a:t>
            </a:r>
            <a:r>
              <a:rPr lang="ru-RU" sz="2000" dirty="0">
                <a:latin typeface="Comic Sans MS" panose="030F0702030302020204" pitchFamily="66" charset="0"/>
              </a:rPr>
              <a:t> </a:t>
            </a:r>
            <a:r>
              <a:rPr lang="ru-RU" sz="2000" dirty="0" err="1">
                <a:latin typeface="Comic Sans MS" panose="030F0702030302020204" pitchFamily="66" charset="0"/>
              </a:rPr>
              <a:t>экожүйені</a:t>
            </a:r>
            <a:r>
              <a:rPr lang="ru-RU" sz="2000" dirty="0">
                <a:latin typeface="Comic Sans MS" panose="030F0702030302020204" pitchFamily="66" charset="0"/>
              </a:rPr>
              <a:t> </a:t>
            </a:r>
            <a:r>
              <a:rPr lang="ru-RU" sz="2000" dirty="0" err="1">
                <a:latin typeface="Comic Sans MS" panose="030F0702030302020204" pitchFamily="66" charset="0"/>
              </a:rPr>
              <a:t>қалпына</a:t>
            </a:r>
            <a:r>
              <a:rPr lang="ru-RU" sz="2000" dirty="0">
                <a:latin typeface="Comic Sans MS" panose="030F0702030302020204" pitchFamily="66" charset="0"/>
              </a:rPr>
              <a:t> </a:t>
            </a:r>
            <a:r>
              <a:rPr lang="ru-RU" sz="2000" dirty="0" err="1">
                <a:latin typeface="Comic Sans MS" panose="030F0702030302020204" pitchFamily="66" charset="0"/>
              </a:rPr>
              <a:t>келтіру</a:t>
            </a:r>
            <a:r>
              <a:rPr lang="ru-RU" sz="2000" dirty="0">
                <a:latin typeface="Comic Sans MS" panose="030F0702030302020204" pitchFamily="66" charset="0"/>
              </a:rPr>
              <a:t> </a:t>
            </a:r>
            <a:r>
              <a:rPr lang="ru-RU" sz="2000" dirty="0" err="1">
                <a:latin typeface="Comic Sans MS" panose="030F0702030302020204" pitchFamily="66" charset="0"/>
              </a:rPr>
              <a:t>және</a:t>
            </a:r>
            <a:r>
              <a:rPr lang="ru-RU" sz="2000" dirty="0">
                <a:latin typeface="Comic Sans MS" panose="030F0702030302020204" pitchFamily="66" charset="0"/>
              </a:rPr>
              <a:t> </a:t>
            </a:r>
            <a:r>
              <a:rPr lang="ru-RU" sz="2000" dirty="0" err="1">
                <a:latin typeface="Comic Sans MS" panose="030F0702030302020204" pitchFamily="66" charset="0"/>
              </a:rPr>
              <a:t>қолдау</a:t>
            </a:r>
            <a:r>
              <a:rPr lang="ru-RU" sz="2000" dirty="0">
                <a:latin typeface="Comic Sans MS" panose="030F0702030302020204" pitchFamily="66" charset="0"/>
              </a:rPr>
              <a:t> </a:t>
            </a:r>
            <a:r>
              <a:rPr lang="ru-RU" sz="2000" dirty="0" err="1">
                <a:latin typeface="Comic Sans MS" panose="030F0702030302020204" pitchFamily="66" charset="0"/>
              </a:rPr>
              <a:t>жеткіліксіз</a:t>
            </a:r>
            <a:r>
              <a:rPr lang="ru-RU" sz="2000" dirty="0">
                <a:latin typeface="Comic Sans MS" panose="030F0702030302020204" pitchFamily="66" charset="0"/>
              </a:rPr>
              <a:t>. </a:t>
            </a:r>
            <a:r>
              <a:rPr lang="ru-RU" sz="2000" dirty="0" err="1">
                <a:latin typeface="Comic Sans MS" panose="030F0702030302020204" pitchFamily="66" charset="0"/>
              </a:rPr>
              <a:t>Жойылып</a:t>
            </a:r>
            <a:r>
              <a:rPr lang="ru-RU" sz="2000" dirty="0">
                <a:latin typeface="Comic Sans MS" panose="030F0702030302020204" pitchFamily="66" charset="0"/>
              </a:rPr>
              <a:t> кету </a:t>
            </a:r>
            <a:r>
              <a:rPr lang="ru-RU" sz="2000" dirty="0" err="1">
                <a:latin typeface="Comic Sans MS" panose="030F0702030302020204" pitchFamily="66" charset="0"/>
              </a:rPr>
              <a:t>қаупі</a:t>
            </a:r>
            <a:r>
              <a:rPr lang="ru-RU" sz="2000" dirty="0">
                <a:latin typeface="Comic Sans MS" panose="030F0702030302020204" pitchFamily="66" charset="0"/>
              </a:rPr>
              <a:t> </a:t>
            </a:r>
            <a:r>
              <a:rPr lang="ru-RU" sz="2000" dirty="0" err="1">
                <a:latin typeface="Comic Sans MS" panose="030F0702030302020204" pitchFamily="66" charset="0"/>
              </a:rPr>
              <a:t>төнген</a:t>
            </a:r>
            <a:r>
              <a:rPr lang="ru-RU" sz="2000" dirty="0">
                <a:latin typeface="Comic Sans MS" panose="030F0702030302020204" pitchFamily="66" charset="0"/>
              </a:rPr>
              <a:t> </a:t>
            </a:r>
            <a:r>
              <a:rPr lang="ru-RU" sz="2000" dirty="0" err="1">
                <a:latin typeface="Comic Sans MS" panose="030F0702030302020204" pitchFamily="66" charset="0"/>
              </a:rPr>
              <a:t>жануарлар</a:t>
            </a:r>
            <a:r>
              <a:rPr lang="ru-RU" sz="2000" dirty="0">
                <a:latin typeface="Comic Sans MS" panose="030F0702030302020204" pitchFamily="66" charset="0"/>
              </a:rPr>
              <a:t> мен </a:t>
            </a:r>
            <a:r>
              <a:rPr lang="ru-RU" sz="2000" dirty="0" err="1">
                <a:latin typeface="Comic Sans MS" panose="030F0702030302020204" pitchFamily="66" charset="0"/>
              </a:rPr>
              <a:t>өсімдік</a:t>
            </a:r>
            <a:r>
              <a:rPr lang="ru-RU" sz="2000" dirty="0">
                <a:latin typeface="Comic Sans MS" panose="030F0702030302020204" pitchFamily="66" charset="0"/>
              </a:rPr>
              <a:t> </a:t>
            </a:r>
            <a:r>
              <a:rPr lang="ru-RU" sz="2000" dirty="0" err="1">
                <a:latin typeface="Comic Sans MS" panose="030F0702030302020204" pitchFamily="66" charset="0"/>
              </a:rPr>
              <a:t>түрлерінің</a:t>
            </a:r>
            <a:r>
              <a:rPr lang="ru-RU" sz="2000" dirty="0">
                <a:latin typeface="Comic Sans MS" panose="030F0702030302020204" pitchFamily="66" charset="0"/>
              </a:rPr>
              <a:t> </a:t>
            </a:r>
            <a:r>
              <a:rPr lang="ru-RU" sz="2000" dirty="0" err="1">
                <a:latin typeface="Comic Sans MS" panose="030F0702030302020204" pitchFamily="66" charset="0"/>
              </a:rPr>
              <a:t>санын</a:t>
            </a:r>
            <a:r>
              <a:rPr lang="ru-RU" sz="2000" dirty="0">
                <a:latin typeface="Comic Sans MS" panose="030F0702030302020204" pitchFamily="66" charset="0"/>
              </a:rPr>
              <a:t> </a:t>
            </a:r>
            <a:r>
              <a:rPr lang="ru-RU" sz="2000" dirty="0" err="1">
                <a:latin typeface="Comic Sans MS" panose="030F0702030302020204" pitchFamily="66" charset="0"/>
              </a:rPr>
              <a:t>көбейту</a:t>
            </a:r>
            <a:r>
              <a:rPr lang="ru-RU" sz="2000" dirty="0">
                <a:latin typeface="Comic Sans MS" panose="030F0702030302020204" pitchFamily="66" charset="0"/>
              </a:rPr>
              <a:t> </a:t>
            </a:r>
            <a:r>
              <a:rPr lang="ru-RU" sz="2000" dirty="0" err="1">
                <a:latin typeface="Comic Sans MS" panose="030F0702030302020204" pitchFamily="66" charset="0"/>
              </a:rPr>
              <a:t>үшін</a:t>
            </a:r>
            <a:r>
              <a:rPr lang="ru-RU" sz="2000" dirty="0">
                <a:latin typeface="Comic Sans MS" panose="030F0702030302020204" pitchFamily="66" charset="0"/>
              </a:rPr>
              <a:t> </a:t>
            </a:r>
            <a:r>
              <a:rPr lang="ru-RU" sz="2000" dirty="0" err="1">
                <a:latin typeface="Comic Sans MS" panose="030F0702030302020204" pitchFamily="66" charset="0"/>
              </a:rPr>
              <a:t>қосымша</a:t>
            </a:r>
            <a:r>
              <a:rPr lang="ru-RU" sz="2000" dirty="0">
                <a:latin typeface="Comic Sans MS" panose="030F0702030302020204" pitchFamily="66" charset="0"/>
              </a:rPr>
              <a:t> </a:t>
            </a:r>
            <a:r>
              <a:rPr lang="ru-RU" sz="2000" dirty="0" err="1">
                <a:latin typeface="Comic Sans MS" panose="030F0702030302020204" pitchFamily="66" charset="0"/>
              </a:rPr>
              <a:t>шаралар</a:t>
            </a:r>
            <a:r>
              <a:rPr lang="ru-RU" sz="2000" dirty="0">
                <a:latin typeface="Comic Sans MS" panose="030F0702030302020204" pitchFamily="66" charset="0"/>
              </a:rPr>
              <a:t> </a:t>
            </a:r>
            <a:r>
              <a:rPr lang="ru-RU" sz="2000" dirty="0" err="1">
                <a:latin typeface="Comic Sans MS" panose="030F0702030302020204" pitchFamily="66" charset="0"/>
              </a:rPr>
              <a:t>қажет</a:t>
            </a:r>
            <a:r>
              <a:rPr lang="ru-RU" sz="2000" dirty="0">
                <a:latin typeface="Comic Sans MS" panose="030F0702030302020204" pitchFamily="66" charset="0"/>
              </a:rPr>
              <a:t>.</a:t>
            </a:r>
          </a:p>
        </p:txBody>
      </p:sp>
      <p:pic>
        <p:nvPicPr>
          <p:cNvPr id="4" name="Рисунок 3"/>
          <p:cNvPicPr>
            <a:picLocks noChangeAspect="1"/>
          </p:cNvPicPr>
          <p:nvPr/>
        </p:nvPicPr>
        <p:blipFill>
          <a:blip r:embed="rId2"/>
          <a:stretch>
            <a:fillRect/>
          </a:stretch>
        </p:blipFill>
        <p:spPr>
          <a:xfrm>
            <a:off x="6355080" y="1584960"/>
            <a:ext cx="5676899" cy="4511040"/>
          </a:xfrm>
          <a:prstGeom prst="rect">
            <a:avLst/>
          </a:prstGeom>
        </p:spPr>
      </p:pic>
    </p:spTree>
    <p:extLst>
      <p:ext uri="{BB962C8B-B14F-4D97-AF65-F5344CB8AC3E}">
        <p14:creationId xmlns:p14="http://schemas.microsoft.com/office/powerpoint/2010/main" val="1168031795"/>
      </p:ext>
    </p:extLst>
  </p:cSld>
  <p:clrMapOvr>
    <a:masterClrMapping/>
  </p:clrMapOvr>
</p:sld>
</file>

<file path=ppt/theme/theme1.xml><?xml version="1.0" encoding="utf-8"?>
<a:theme xmlns:a="http://schemas.openxmlformats.org/drawingml/2006/main" name="Уголки">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Уголки">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олк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TM10001105[[fn=Уголки]]</Template>
  <TotalTime>296</TotalTime>
  <Words>2630</Words>
  <Application>Microsoft Office PowerPoint</Application>
  <PresentationFormat>Широкоэкранный</PresentationFormat>
  <Paragraphs>112</Paragraphs>
  <Slides>27</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27</vt:i4>
      </vt:variant>
    </vt:vector>
  </HeadingPairs>
  <TitlesOfParts>
    <vt:vector size="34" baseType="lpstr">
      <vt:lpstr>Arial</vt:lpstr>
      <vt:lpstr>Calibri</vt:lpstr>
      <vt:lpstr>Comic Sans MS</vt:lpstr>
      <vt:lpstr>Franklin Gothic Book</vt:lpstr>
      <vt:lpstr>Times New Roman</vt:lpstr>
      <vt:lpstr>Wingdings</vt:lpstr>
      <vt:lpstr>Уголки</vt:lpstr>
      <vt:lpstr>Презентация PowerPoint</vt:lpstr>
      <vt:lpstr>Презентация PowerPoint</vt:lpstr>
      <vt:lpstr>Биологиялық әртүрлілікті сақтау: бағдарламалар, ұлттық стратегия және қажетті шаралар</vt:lpstr>
      <vt:lpstr>Адам әрекеті биоалуантүрліліктің бұзылуының негізгі факторы ретінде</vt:lpstr>
      <vt:lpstr>Аңшылық пен браконьерлік зиян</vt:lpstr>
      <vt:lpstr>Биоәртүрліліктің жойылу себептері</vt:lpstr>
      <vt:lpstr>Қоршаған ортаға ең үлкен зиян келтіреді:</vt:lpstr>
      <vt:lpstr>Табиғатты қорғау жөніндегі мемлекеттің жауапкершілігі және комитет құру</vt:lpstr>
      <vt:lpstr>Қоршаған орта стандарттары</vt:lpstr>
      <vt:lpstr>Биологиялық алуантүрлілікті сақтау</vt:lpstr>
      <vt:lpstr>29 желтоқсан – Халықаралық биоалуантүрлілік күні</vt:lpstr>
      <vt:lpstr>Биоәртүрлілікке қауіптер: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Әдебиеттер және ресурстар:</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Tolganay Ryskali</dc:creator>
  <cp:lastModifiedBy>Lenovo</cp:lastModifiedBy>
  <cp:revision>26</cp:revision>
  <dcterms:created xsi:type="dcterms:W3CDTF">2025-11-01T16:53:23Z</dcterms:created>
  <dcterms:modified xsi:type="dcterms:W3CDTF">2025-11-07T06:22:06Z</dcterms:modified>
</cp:coreProperties>
</file>